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54" r:id="rId2"/>
    <p:sldMasterId id="2147483796" r:id="rId3"/>
  </p:sldMasterIdLst>
  <p:notesMasterIdLst>
    <p:notesMasterId r:id="rId13"/>
  </p:notesMasterIdLst>
  <p:sldIdLst>
    <p:sldId id="257" r:id="rId4"/>
    <p:sldId id="258" r:id="rId5"/>
    <p:sldId id="259" r:id="rId6"/>
    <p:sldId id="260" r:id="rId7"/>
    <p:sldId id="261" r:id="rId8"/>
    <p:sldId id="262" r:id="rId9"/>
    <p:sldId id="263"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3106C97-F4EC-47FC-A9E3-A6C8AB68D3EC}" v="945" dt="2022-03-16T16:23:32.0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viewProps" Target="view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presProps" Target="presProps.xml"/></Relationships>
</file>

<file path=ppt/media/image1.png>
</file>

<file path=ppt/media/image10.jpe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04CDB4-B4DC-4D5A-9531-7457049B72C7}" type="datetimeFigureOut">
              <a:t>3/16/2022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DB5443-CAD3-447E-B68A-5B75115A4321}" type="slidenum">
              <a:t>‹#›</a:t>
            </a:fld>
            <a:endParaRPr lang="en-US"/>
          </a:p>
        </p:txBody>
      </p:sp>
    </p:spTree>
    <p:extLst>
      <p:ext uri="{BB962C8B-B14F-4D97-AF65-F5344CB8AC3E}">
        <p14:creationId xmlns:p14="http://schemas.microsoft.com/office/powerpoint/2010/main" val="2885781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19138"/>
            <a:ext cx="6400800" cy="3600450"/>
          </a:xfrm>
        </p:spPr>
      </p:sp>
      <p:sp>
        <p:nvSpPr>
          <p:cNvPr id="3" name="Notes Placeholder 2"/>
          <p:cNvSpPr>
            <a:spLocks noGrp="1"/>
          </p:cNvSpPr>
          <p:nvPr>
            <p:ph type="body" idx="1"/>
          </p:nvPr>
        </p:nvSpPr>
        <p:spPr/>
        <p:txBody>
          <a:bodyPr/>
          <a:lstStyle/>
          <a:p>
            <a:r>
              <a:rPr lang="en-US" dirty="0"/>
              <a:t>Use white as base </a:t>
            </a:r>
          </a:p>
        </p:txBody>
      </p:sp>
      <p:sp>
        <p:nvSpPr>
          <p:cNvPr id="4" name="Slide Number Placeholder 3"/>
          <p:cNvSpPr>
            <a:spLocks noGrp="1"/>
          </p:cNvSpPr>
          <p:nvPr>
            <p:ph type="sldNum" sz="quarter" idx="5"/>
          </p:nvPr>
        </p:nvSpPr>
        <p:spPr/>
        <p:txBody>
          <a:bodyPr/>
          <a:lstStyle/>
          <a:p>
            <a:pPr marL="0" marR="0" lvl="0" indent="0" algn="r" defTabSz="966788" rtl="0" eaLnBrk="0" fontAlgn="base" latinLnBrk="0" hangingPunct="0">
              <a:lnSpc>
                <a:spcPct val="100000"/>
              </a:lnSpc>
              <a:spcBef>
                <a:spcPct val="50000"/>
              </a:spcBef>
              <a:spcAft>
                <a:spcPct val="0"/>
              </a:spcAft>
              <a:buClrTx/>
              <a:buSzTx/>
              <a:buFontTx/>
              <a:buNone/>
              <a:tabLst/>
              <a:defRPr/>
            </a:pPr>
            <a:fld id="{AABDC78B-03EC-4896-B864-3D56C6E3FF48}" type="slidenum">
              <a:rPr kumimoji="0" lang="en-US" sz="1200" b="1" i="0" u="none" strike="noStrike" kern="1200" cap="none" spc="0" normalizeH="0" baseline="0" noProof="0" smtClean="0">
                <a:ln>
                  <a:noFill/>
                </a:ln>
                <a:solidFill>
                  <a:srgbClr val="FFFFFF"/>
                </a:solidFill>
                <a:effectLst/>
                <a:uLnTx/>
                <a:uFillTx/>
                <a:ea typeface="+mn-ea"/>
                <a:cs typeface="+mn-cs"/>
              </a:rPr>
              <a:pPr marL="0" marR="0" lvl="0" indent="0" algn="r" defTabSz="966788" rtl="0" eaLnBrk="0" fontAlgn="base" latinLnBrk="0" hangingPunct="0">
                <a:lnSpc>
                  <a:spcPct val="100000"/>
                </a:lnSpc>
                <a:spcBef>
                  <a:spcPct val="50000"/>
                </a:spcBef>
                <a:spcAft>
                  <a:spcPct val="0"/>
                </a:spcAft>
                <a:buClrTx/>
                <a:buSzTx/>
                <a:buFontTx/>
                <a:buNone/>
                <a:tabLst/>
                <a:defRPr/>
              </a:pPr>
              <a:t>2</a:t>
            </a:fld>
            <a:endParaRPr kumimoji="0" lang="en-US" sz="1200" b="1" i="0" u="none" strike="noStrike" kern="1200" cap="none" spc="0" normalizeH="0" baseline="0" noProof="0" dirty="0">
              <a:ln>
                <a:noFill/>
              </a:ln>
              <a:solidFill>
                <a:srgbClr val="FFFFFF"/>
              </a:solidFill>
              <a:effectLst/>
              <a:uLnTx/>
              <a:uFillTx/>
              <a:ea typeface="+mn-ea"/>
              <a:cs typeface="+mn-cs"/>
            </a:endParaRPr>
          </a:p>
        </p:txBody>
      </p:sp>
    </p:spTree>
    <p:extLst>
      <p:ext uri="{BB962C8B-B14F-4D97-AF65-F5344CB8AC3E}">
        <p14:creationId xmlns:p14="http://schemas.microsoft.com/office/powerpoint/2010/main" val="796518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best. Change to greys</a:t>
            </a:r>
          </a:p>
        </p:txBody>
      </p:sp>
      <p:sp>
        <p:nvSpPr>
          <p:cNvPr id="4" name="Slide Number Placeholder 3"/>
          <p:cNvSpPr>
            <a:spLocks noGrp="1"/>
          </p:cNvSpPr>
          <p:nvPr>
            <p:ph type="sldNum" sz="quarter" idx="5"/>
          </p:nvPr>
        </p:nvSpPr>
        <p:spPr/>
        <p:txBody>
          <a:bodyPr/>
          <a:lstStyle/>
          <a:p>
            <a:pPr marL="0" marR="0" lvl="0" indent="0" algn="r" defTabSz="966788" rtl="0" eaLnBrk="0" fontAlgn="base" latinLnBrk="0" hangingPunct="0">
              <a:lnSpc>
                <a:spcPct val="100000"/>
              </a:lnSpc>
              <a:spcBef>
                <a:spcPct val="50000"/>
              </a:spcBef>
              <a:spcAft>
                <a:spcPct val="0"/>
              </a:spcAft>
              <a:buClrTx/>
              <a:buSzTx/>
              <a:buFontTx/>
              <a:buNone/>
              <a:tabLst/>
              <a:defRPr/>
            </a:pPr>
            <a:fld id="{AABDC78B-03EC-4896-B864-3D56C6E3FF48}" type="slidenum">
              <a:rPr kumimoji="0" lang="en-US" sz="1200" b="1" i="0" u="none" strike="noStrike" kern="1200" cap="none" spc="0" normalizeH="0" baseline="0" noProof="0" smtClean="0">
                <a:ln>
                  <a:noFill/>
                </a:ln>
                <a:solidFill>
                  <a:srgbClr val="FFFFFF"/>
                </a:solidFill>
                <a:effectLst/>
                <a:uLnTx/>
                <a:uFillTx/>
                <a:latin typeface="Arial" panose="020B0604020202020204" pitchFamily="34" charset="0"/>
                <a:ea typeface="+mn-ea"/>
                <a:cs typeface="+mn-cs"/>
              </a:rPr>
              <a:pPr marL="0" marR="0" lvl="0" indent="0" algn="r" defTabSz="966788" rtl="0" eaLnBrk="0" fontAlgn="base" latinLnBrk="0" hangingPunct="0">
                <a:lnSpc>
                  <a:spcPct val="100000"/>
                </a:lnSpc>
                <a:spcBef>
                  <a:spcPct val="50000"/>
                </a:spcBef>
                <a:spcAft>
                  <a:spcPct val="0"/>
                </a:spcAft>
                <a:buClrTx/>
                <a:buSzTx/>
                <a:buFontTx/>
                <a:buNone/>
                <a:tabLst/>
                <a:defRPr/>
              </a:pPr>
              <a:t>3</a:t>
            </a:fld>
            <a:endParaRPr kumimoji="0" lang="en-US" sz="1200" b="1" i="0" u="none" strike="noStrike" kern="1200" cap="none" spc="0" normalizeH="0" baseline="0" noProof="0">
              <a:ln>
                <a:noFill/>
              </a:ln>
              <a:solidFill>
                <a:srgbClr val="FFFFFF"/>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15625911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_1">
    <p:spTree>
      <p:nvGrpSpPr>
        <p:cNvPr id="1" name=""/>
        <p:cNvGrpSpPr/>
        <p:nvPr/>
      </p:nvGrpSpPr>
      <p:grpSpPr>
        <a:xfrm>
          <a:off x="0" y="0"/>
          <a:ext cx="0" cy="0"/>
          <a:chOff x="0" y="0"/>
          <a:chExt cx="0" cy="0"/>
        </a:xfrm>
      </p:grpSpPr>
      <p:sp>
        <p:nvSpPr>
          <p:cNvPr id="1433603" name="Rectangle 3"/>
          <p:cNvSpPr>
            <a:spLocks noGrp="1" noChangeArrowheads="1"/>
          </p:cNvSpPr>
          <p:nvPr>
            <p:ph type="ctrTitle"/>
          </p:nvPr>
        </p:nvSpPr>
        <p:spPr>
          <a:xfrm>
            <a:off x="402336" y="2249766"/>
            <a:ext cx="4923406" cy="1463286"/>
          </a:xfrm>
        </p:spPr>
        <p:txBody>
          <a:bodyPr wrap="square" lIns="0" tIns="0" rIns="0" bIns="0" anchor="t" anchorCtr="0">
            <a:spAutoFit/>
          </a:bodyPr>
          <a:lstStyle>
            <a:lvl1pPr>
              <a:lnSpc>
                <a:spcPct val="125000"/>
              </a:lnSpc>
              <a:defRPr sz="4000" b="1">
                <a:solidFill>
                  <a:srgbClr val="0066B3"/>
                </a:solidFill>
                <a:latin typeface="Arial" panose="020B0604020202020204" pitchFamily="34" charset="0"/>
                <a:cs typeface="Arial" panose="020B0604020202020204" pitchFamily="34" charset="0"/>
              </a:defRPr>
            </a:lvl1pPr>
          </a:lstStyle>
          <a:p>
            <a:r>
              <a:rPr lang="en-GB"/>
              <a:t>Click to edit Master title style</a:t>
            </a:r>
            <a:endParaRPr lang="en-US" dirty="0"/>
          </a:p>
        </p:txBody>
      </p:sp>
      <p:sp>
        <p:nvSpPr>
          <p:cNvPr id="1433605" name="Rectangle 5"/>
          <p:cNvSpPr>
            <a:spLocks noGrp="1" noChangeArrowheads="1"/>
          </p:cNvSpPr>
          <p:nvPr>
            <p:ph type="subTitle" sz="quarter" idx="1"/>
          </p:nvPr>
        </p:nvSpPr>
        <p:spPr>
          <a:xfrm>
            <a:off x="402337" y="4016849"/>
            <a:ext cx="4923406" cy="307777"/>
          </a:xfrm>
        </p:spPr>
        <p:txBody>
          <a:bodyPr wrap="square" lIns="0" tIns="0" rIns="0" bIns="0" anchor="t" anchorCtr="0">
            <a:spAutoFit/>
          </a:bodyPr>
          <a:lstStyle>
            <a:lvl1pPr marL="0" indent="0">
              <a:buFont typeface="Wingdings 2" pitchFamily="18" charset="2"/>
              <a:buNone/>
              <a:defRPr sz="2000" b="0">
                <a:solidFill>
                  <a:schemeClr val="tx1">
                    <a:lumMod val="75000"/>
                    <a:lumOff val="25000"/>
                  </a:schemeClr>
                </a:solidFill>
                <a:latin typeface="Arial" panose="020B0604020202020204" pitchFamily="34" charset="0"/>
                <a:cs typeface="Arial" panose="020B0604020202020204" pitchFamily="34" charset="0"/>
              </a:defRPr>
            </a:lvl1pPr>
          </a:lstStyle>
          <a:p>
            <a:r>
              <a:rPr lang="en-GB"/>
              <a:t>Click to edit Master subtitle style</a:t>
            </a:r>
            <a:endParaRPr lang="en-US" dirty="0"/>
          </a:p>
        </p:txBody>
      </p:sp>
      <p:grpSp>
        <p:nvGrpSpPr>
          <p:cNvPr id="4" name="Group 3">
            <a:extLst>
              <a:ext uri="{FF2B5EF4-FFF2-40B4-BE49-F238E27FC236}">
                <a16:creationId xmlns:a16="http://schemas.microsoft.com/office/drawing/2014/main" id="{174A476B-E2DC-174E-B48F-D28E207C40F3}"/>
              </a:ext>
            </a:extLst>
          </p:cNvPr>
          <p:cNvGrpSpPr/>
          <p:nvPr userDrawn="1"/>
        </p:nvGrpSpPr>
        <p:grpSpPr>
          <a:xfrm>
            <a:off x="6794959" y="617093"/>
            <a:ext cx="4890833" cy="5174529"/>
            <a:chOff x="6829960" y="617092"/>
            <a:chExt cx="4889559" cy="5174529"/>
          </a:xfrm>
        </p:grpSpPr>
        <p:sp>
          <p:nvSpPr>
            <p:cNvPr id="12" name="Triangle 11">
              <a:extLst>
                <a:ext uri="{FF2B5EF4-FFF2-40B4-BE49-F238E27FC236}">
                  <a16:creationId xmlns:a16="http://schemas.microsoft.com/office/drawing/2014/main" id="{B4AC74B4-1CE2-0945-BACE-3FEEB81BD9B1}"/>
                </a:ext>
              </a:extLst>
            </p:cNvPr>
            <p:cNvSpPr/>
            <p:nvPr userDrawn="1"/>
          </p:nvSpPr>
          <p:spPr bwMode="auto">
            <a:xfrm rot="5400000">
              <a:off x="9149912" y="3607550"/>
              <a:ext cx="1465586" cy="1263436"/>
            </a:xfrm>
            <a:prstGeom prst="triangle">
              <a:avLst/>
            </a:prstGeom>
            <a:solidFill>
              <a:schemeClr val="tx1">
                <a:lumMod val="85000"/>
                <a:lumOff val="15000"/>
                <a:alpha val="6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3" name="Triangle 2">
              <a:extLst>
                <a:ext uri="{FF2B5EF4-FFF2-40B4-BE49-F238E27FC236}">
                  <a16:creationId xmlns:a16="http://schemas.microsoft.com/office/drawing/2014/main" id="{2279F0F3-12E7-0A4B-A717-377C3DE0AAF1}"/>
                </a:ext>
              </a:extLst>
            </p:cNvPr>
            <p:cNvSpPr/>
            <p:nvPr userDrawn="1"/>
          </p:nvSpPr>
          <p:spPr bwMode="auto">
            <a:xfrm rot="5400000">
              <a:off x="9685768" y="2315280"/>
              <a:ext cx="2184400" cy="1883103"/>
            </a:xfrm>
            <a:prstGeom prst="triangle">
              <a:avLst/>
            </a:prstGeom>
            <a:solidFill>
              <a:srgbClr val="0066B3"/>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13" name="Triangle 12">
              <a:extLst>
                <a:ext uri="{FF2B5EF4-FFF2-40B4-BE49-F238E27FC236}">
                  <a16:creationId xmlns:a16="http://schemas.microsoft.com/office/drawing/2014/main" id="{FF7CFB64-4242-184F-AFE0-CEB68C1424CE}"/>
                </a:ext>
              </a:extLst>
            </p:cNvPr>
            <p:cNvSpPr/>
            <p:nvPr userDrawn="1"/>
          </p:nvSpPr>
          <p:spPr bwMode="auto">
            <a:xfrm rot="5400000">
              <a:off x="8835416" y="3958516"/>
              <a:ext cx="1465586" cy="1263436"/>
            </a:xfrm>
            <a:prstGeom prst="triangle">
              <a:avLst/>
            </a:prstGeom>
            <a:solidFill>
              <a:schemeClr val="tx1">
                <a:lumMod val="85000"/>
                <a:lumOff val="15000"/>
                <a:alpha val="1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14" name="Triangle 13">
              <a:extLst>
                <a:ext uri="{FF2B5EF4-FFF2-40B4-BE49-F238E27FC236}">
                  <a16:creationId xmlns:a16="http://schemas.microsoft.com/office/drawing/2014/main" id="{DCAF2BFF-3CB7-2449-9C94-C0354F45236F}"/>
                </a:ext>
              </a:extLst>
            </p:cNvPr>
            <p:cNvSpPr/>
            <p:nvPr userDrawn="1"/>
          </p:nvSpPr>
          <p:spPr bwMode="auto">
            <a:xfrm rot="5400000">
              <a:off x="8179191" y="1416493"/>
              <a:ext cx="1465586" cy="1263436"/>
            </a:xfrm>
            <a:prstGeom prst="triangle">
              <a:avLst/>
            </a:prstGeom>
            <a:solidFill>
              <a:schemeClr val="tx1">
                <a:lumMod val="85000"/>
                <a:lumOff val="15000"/>
                <a:alpha val="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16" name="Triangle 15">
              <a:extLst>
                <a:ext uri="{FF2B5EF4-FFF2-40B4-BE49-F238E27FC236}">
                  <a16:creationId xmlns:a16="http://schemas.microsoft.com/office/drawing/2014/main" id="{C81B453A-B59A-DA4E-B0BD-23DF9BFBCFEC}"/>
                </a:ext>
              </a:extLst>
            </p:cNvPr>
            <p:cNvSpPr/>
            <p:nvPr userDrawn="1"/>
          </p:nvSpPr>
          <p:spPr bwMode="auto">
            <a:xfrm rot="5400000">
              <a:off x="7214737" y="2826214"/>
              <a:ext cx="2378479" cy="2050412"/>
            </a:xfrm>
            <a:prstGeom prst="triangle">
              <a:avLst/>
            </a:prstGeom>
            <a:solidFill>
              <a:schemeClr val="tx1">
                <a:lumMod val="85000"/>
                <a:lumOff val="15000"/>
                <a:alpha val="3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1" name="Triangle 20">
              <a:extLst>
                <a:ext uri="{FF2B5EF4-FFF2-40B4-BE49-F238E27FC236}">
                  <a16:creationId xmlns:a16="http://schemas.microsoft.com/office/drawing/2014/main" id="{4B741657-33A5-A14B-ADBB-6B692AEE67CC}"/>
                </a:ext>
              </a:extLst>
            </p:cNvPr>
            <p:cNvSpPr/>
            <p:nvPr userDrawn="1"/>
          </p:nvSpPr>
          <p:spPr bwMode="auto">
            <a:xfrm rot="5400000">
              <a:off x="8488537" y="2760047"/>
              <a:ext cx="943425" cy="813297"/>
            </a:xfrm>
            <a:prstGeom prst="triangle">
              <a:avLst/>
            </a:prstGeom>
            <a:solidFill>
              <a:schemeClr val="tx1">
                <a:lumMod val="85000"/>
                <a:lumOff val="15000"/>
                <a:alpha val="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2" name="Triangle 21">
              <a:extLst>
                <a:ext uri="{FF2B5EF4-FFF2-40B4-BE49-F238E27FC236}">
                  <a16:creationId xmlns:a16="http://schemas.microsoft.com/office/drawing/2014/main" id="{9A1D5D30-57DD-F74A-9383-A4828BFEBB15}"/>
                </a:ext>
              </a:extLst>
            </p:cNvPr>
            <p:cNvSpPr/>
            <p:nvPr userDrawn="1"/>
          </p:nvSpPr>
          <p:spPr bwMode="auto">
            <a:xfrm rot="5400000">
              <a:off x="7650897" y="4913260"/>
              <a:ext cx="943425" cy="813297"/>
            </a:xfrm>
            <a:prstGeom prst="triangle">
              <a:avLst/>
            </a:prstGeom>
            <a:solidFill>
              <a:schemeClr val="tx1">
                <a:lumMod val="85000"/>
                <a:lumOff val="15000"/>
                <a:alpha val="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3" name="Triangle 22">
              <a:extLst>
                <a:ext uri="{FF2B5EF4-FFF2-40B4-BE49-F238E27FC236}">
                  <a16:creationId xmlns:a16="http://schemas.microsoft.com/office/drawing/2014/main" id="{ACD77943-A6AE-7C48-9AB9-E32174D94931}"/>
                </a:ext>
              </a:extLst>
            </p:cNvPr>
            <p:cNvSpPr/>
            <p:nvPr userDrawn="1"/>
          </p:nvSpPr>
          <p:spPr bwMode="auto">
            <a:xfrm rot="5400000">
              <a:off x="7414055" y="1524861"/>
              <a:ext cx="943425" cy="813297"/>
            </a:xfrm>
            <a:prstGeom prst="triangle">
              <a:avLst/>
            </a:prstGeom>
            <a:solidFill>
              <a:schemeClr val="tx1">
                <a:lumMod val="85000"/>
                <a:lumOff val="15000"/>
                <a:alpha val="3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4" name="Triangle 23">
              <a:extLst>
                <a:ext uri="{FF2B5EF4-FFF2-40B4-BE49-F238E27FC236}">
                  <a16:creationId xmlns:a16="http://schemas.microsoft.com/office/drawing/2014/main" id="{7AB95D2B-0231-2E4F-B128-720FF9B84647}"/>
                </a:ext>
              </a:extLst>
            </p:cNvPr>
            <p:cNvSpPr/>
            <p:nvPr userDrawn="1"/>
          </p:nvSpPr>
          <p:spPr bwMode="auto">
            <a:xfrm rot="5400000">
              <a:off x="6814918" y="694790"/>
              <a:ext cx="1126620" cy="971223"/>
            </a:xfrm>
            <a:prstGeom prst="triangle">
              <a:avLst/>
            </a:prstGeom>
            <a:solidFill>
              <a:schemeClr val="tx1">
                <a:lumMod val="85000"/>
                <a:lumOff val="15000"/>
                <a:alpha val="7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5" name="Triangle 24">
              <a:extLst>
                <a:ext uri="{FF2B5EF4-FFF2-40B4-BE49-F238E27FC236}">
                  <a16:creationId xmlns:a16="http://schemas.microsoft.com/office/drawing/2014/main" id="{3CF26173-5A36-9D4B-AFFA-16BC751433BC}"/>
                </a:ext>
              </a:extLst>
            </p:cNvPr>
            <p:cNvSpPr/>
            <p:nvPr userDrawn="1"/>
          </p:nvSpPr>
          <p:spPr bwMode="auto">
            <a:xfrm rot="5400000">
              <a:off x="6708758" y="4090691"/>
              <a:ext cx="1757413" cy="1515010"/>
            </a:xfrm>
            <a:prstGeom prst="triangle">
              <a:avLst/>
            </a:prstGeom>
            <a:solidFill>
              <a:schemeClr val="tx1">
                <a:lumMod val="85000"/>
                <a:lumOff val="15000"/>
                <a:alpha val="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6" name="Triangle 25">
              <a:extLst>
                <a:ext uri="{FF2B5EF4-FFF2-40B4-BE49-F238E27FC236}">
                  <a16:creationId xmlns:a16="http://schemas.microsoft.com/office/drawing/2014/main" id="{A2374A2E-BB16-864C-AA09-89D461DA2C4C}"/>
                </a:ext>
              </a:extLst>
            </p:cNvPr>
            <p:cNvSpPr/>
            <p:nvPr userDrawn="1"/>
          </p:nvSpPr>
          <p:spPr bwMode="auto">
            <a:xfrm rot="5400000">
              <a:off x="6743048" y="1964712"/>
              <a:ext cx="1757413" cy="1515010"/>
            </a:xfrm>
            <a:prstGeom prst="triangle">
              <a:avLst/>
            </a:prstGeom>
            <a:solidFill>
              <a:schemeClr val="tx1">
                <a:lumMod val="85000"/>
                <a:lumOff val="15000"/>
                <a:alpha val="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grpSp>
      <p:cxnSp>
        <p:nvCxnSpPr>
          <p:cNvPr id="32" name="Straight Connector 31">
            <a:extLst>
              <a:ext uri="{FF2B5EF4-FFF2-40B4-BE49-F238E27FC236}">
                <a16:creationId xmlns:a16="http://schemas.microsoft.com/office/drawing/2014/main" id="{646AC1E1-CFD6-E343-AEF4-2F4F07FA6BC4}"/>
              </a:ext>
            </a:extLst>
          </p:cNvPr>
          <p:cNvCxnSpPr/>
          <p:nvPr userDrawn="1"/>
        </p:nvCxnSpPr>
        <p:spPr bwMode="auto">
          <a:xfrm flipH="1">
            <a:off x="0" y="6297023"/>
            <a:ext cx="12192127" cy="0"/>
          </a:xfrm>
          <a:prstGeom prst="line">
            <a:avLst/>
          </a:prstGeom>
          <a:solidFill>
            <a:schemeClr val="accent1"/>
          </a:solidFill>
          <a:ln w="19050" cap="flat" cmpd="sng" algn="ctr">
            <a:solidFill>
              <a:schemeClr val="bg1">
                <a:lumMod val="95000"/>
              </a:schemeClr>
            </a:solidFill>
            <a:prstDash val="solid"/>
            <a:miter lim="800000"/>
            <a:headEnd type="none" w="med" len="med"/>
            <a:tailEnd type="none" w="med" len="med"/>
          </a:ln>
          <a:effectLst/>
        </p:spPr>
      </p:cxnSp>
      <p:sp>
        <p:nvSpPr>
          <p:cNvPr id="38" name="Rectangle 37">
            <a:extLst>
              <a:ext uri="{FF2B5EF4-FFF2-40B4-BE49-F238E27FC236}">
                <a16:creationId xmlns:a16="http://schemas.microsoft.com/office/drawing/2014/main" id="{5C13213F-3305-2547-960D-0FB06681BB15}"/>
              </a:ext>
            </a:extLst>
          </p:cNvPr>
          <p:cNvSpPr>
            <a:spLocks/>
          </p:cNvSpPr>
          <p:nvPr userDrawn="1"/>
        </p:nvSpPr>
        <p:spPr>
          <a:xfrm>
            <a:off x="402336" y="6502797"/>
            <a:ext cx="3789845" cy="246221"/>
          </a:xfrm>
          <a:prstGeom prst="rect">
            <a:avLst/>
          </a:prstGeom>
          <a:noFill/>
          <a:ln>
            <a:noFill/>
          </a:ln>
        </p:spPr>
        <p:txBody>
          <a:bodyPr wrap="none" rIns="0">
            <a:spAutoFit/>
          </a:bodyPr>
          <a:lstStyle/>
          <a:p>
            <a:pPr lvl="0" algn="r" defTabSz="1217613" rtl="0" eaLnBrk="1" fontAlgn="base" hangingPunct="1">
              <a:spcBef>
                <a:spcPct val="0"/>
              </a:spcBef>
              <a:spcAft>
                <a:spcPct val="0"/>
              </a:spcAft>
            </a:pPr>
            <a:r>
              <a:rPr lang="en-US" sz="1000" kern="1200" dirty="0">
                <a:solidFill>
                  <a:schemeClr val="tx1">
                    <a:lumMod val="65000"/>
                    <a:lumOff val="35000"/>
                  </a:schemeClr>
                </a:solidFill>
                <a:latin typeface="Arial" panose="020B0604020202020204" pitchFamily="34" charset="0"/>
                <a:ea typeface="+mn-ea"/>
                <a:cs typeface="Arial" panose="020B0604020202020204" pitchFamily="34" charset="0"/>
              </a:rPr>
              <a:t>Copyright © 2022 HCL Technologies Limited  |  www.hcltech.com</a:t>
            </a:r>
          </a:p>
        </p:txBody>
      </p:sp>
      <p:grpSp>
        <p:nvGrpSpPr>
          <p:cNvPr id="39" name="Group 38">
            <a:extLst>
              <a:ext uri="{FF2B5EF4-FFF2-40B4-BE49-F238E27FC236}">
                <a16:creationId xmlns:a16="http://schemas.microsoft.com/office/drawing/2014/main" id="{E2F57F0A-66BB-5844-B32C-4A26C3D76D9E}"/>
              </a:ext>
            </a:extLst>
          </p:cNvPr>
          <p:cNvGrpSpPr/>
          <p:nvPr userDrawn="1"/>
        </p:nvGrpSpPr>
        <p:grpSpPr>
          <a:xfrm>
            <a:off x="10546240" y="6525762"/>
            <a:ext cx="1219595" cy="186117"/>
            <a:chOff x="10543493" y="6380401"/>
            <a:chExt cx="1219277" cy="186117"/>
          </a:xfrm>
        </p:grpSpPr>
        <p:sp>
          <p:nvSpPr>
            <p:cNvPr id="40" name="Freeform 6">
              <a:extLst>
                <a:ext uri="{FF2B5EF4-FFF2-40B4-BE49-F238E27FC236}">
                  <a16:creationId xmlns:a16="http://schemas.microsoft.com/office/drawing/2014/main" id="{BE92B3CD-FF8C-6049-BA7E-907B3A92EC80}"/>
                </a:ext>
              </a:extLst>
            </p:cNvPr>
            <p:cNvSpPr>
              <a:spLocks/>
            </p:cNvSpPr>
            <p:nvPr userDrawn="1"/>
          </p:nvSpPr>
          <p:spPr bwMode="auto">
            <a:xfrm>
              <a:off x="10543493" y="6393814"/>
              <a:ext cx="468953" cy="162643"/>
            </a:xfrm>
            <a:custGeom>
              <a:avLst/>
              <a:gdLst>
                <a:gd name="T0" fmla="*/ 0 w 555"/>
                <a:gd name="T1" fmla="*/ 194 h 194"/>
                <a:gd name="T2" fmla="*/ 156 w 555"/>
                <a:gd name="T3" fmla="*/ 194 h 194"/>
                <a:gd name="T4" fmla="*/ 189 w 555"/>
                <a:gd name="T5" fmla="*/ 116 h 194"/>
                <a:gd name="T6" fmla="*/ 343 w 555"/>
                <a:gd name="T7" fmla="*/ 116 h 194"/>
                <a:gd name="T8" fmla="*/ 310 w 555"/>
                <a:gd name="T9" fmla="*/ 194 h 194"/>
                <a:gd name="T10" fmla="*/ 468 w 555"/>
                <a:gd name="T11" fmla="*/ 194 h 194"/>
                <a:gd name="T12" fmla="*/ 555 w 555"/>
                <a:gd name="T13" fmla="*/ 0 h 194"/>
                <a:gd name="T14" fmla="*/ 395 w 555"/>
                <a:gd name="T15" fmla="*/ 0 h 194"/>
                <a:gd name="T16" fmla="*/ 366 w 555"/>
                <a:gd name="T17" fmla="*/ 66 h 194"/>
                <a:gd name="T18" fmla="*/ 213 w 555"/>
                <a:gd name="T19" fmla="*/ 66 h 194"/>
                <a:gd name="T20" fmla="*/ 241 w 555"/>
                <a:gd name="T21" fmla="*/ 0 h 194"/>
                <a:gd name="T22" fmla="*/ 85 w 555"/>
                <a:gd name="T23" fmla="*/ 0 h 194"/>
                <a:gd name="T24" fmla="*/ 0 w 555"/>
                <a:gd name="T25" fmla="*/ 194 h 19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55" h="194">
                  <a:moveTo>
                    <a:pt x="0" y="194"/>
                  </a:moveTo>
                  <a:lnTo>
                    <a:pt x="156" y="194"/>
                  </a:lnTo>
                  <a:lnTo>
                    <a:pt x="189" y="116"/>
                  </a:lnTo>
                  <a:lnTo>
                    <a:pt x="343" y="116"/>
                  </a:lnTo>
                  <a:lnTo>
                    <a:pt x="310" y="194"/>
                  </a:lnTo>
                  <a:lnTo>
                    <a:pt x="468" y="194"/>
                  </a:lnTo>
                  <a:lnTo>
                    <a:pt x="555" y="0"/>
                  </a:lnTo>
                  <a:lnTo>
                    <a:pt x="395" y="0"/>
                  </a:lnTo>
                  <a:lnTo>
                    <a:pt x="366" y="66"/>
                  </a:lnTo>
                  <a:lnTo>
                    <a:pt x="213" y="66"/>
                  </a:lnTo>
                  <a:lnTo>
                    <a:pt x="241" y="0"/>
                  </a:lnTo>
                  <a:lnTo>
                    <a:pt x="85" y="0"/>
                  </a:lnTo>
                  <a:lnTo>
                    <a:pt x="0" y="194"/>
                  </a:lnTo>
                  <a:close/>
                </a:path>
              </a:pathLst>
            </a:custGeom>
            <a:solidFill>
              <a:schemeClr val="bg2"/>
            </a:solidFill>
            <a:ln>
              <a:noFill/>
            </a:ln>
          </p:spPr>
          <p:txBody>
            <a:bodyPr/>
            <a:lstStyle/>
            <a:p>
              <a:endParaRPr lang="en-US" sz="6400">
                <a:latin typeface="+mj-lt"/>
              </a:endParaRPr>
            </a:p>
          </p:txBody>
        </p:sp>
        <p:sp>
          <p:nvSpPr>
            <p:cNvPr id="41" name="Freeform 7">
              <a:extLst>
                <a:ext uri="{FF2B5EF4-FFF2-40B4-BE49-F238E27FC236}">
                  <a16:creationId xmlns:a16="http://schemas.microsoft.com/office/drawing/2014/main" id="{92826A7A-FDED-1342-9191-4CD025D99E7E}"/>
                </a:ext>
              </a:extLst>
            </p:cNvPr>
            <p:cNvSpPr>
              <a:spLocks/>
            </p:cNvSpPr>
            <p:nvPr userDrawn="1"/>
          </p:nvSpPr>
          <p:spPr bwMode="auto">
            <a:xfrm>
              <a:off x="10988787" y="6380401"/>
              <a:ext cx="442759" cy="186117"/>
            </a:xfrm>
            <a:custGeom>
              <a:avLst/>
              <a:gdLst>
                <a:gd name="T0" fmla="*/ 27472 w 222"/>
                <a:gd name="T1" fmla="*/ 6096 h 94"/>
                <a:gd name="T2" fmla="*/ 38398 w 222"/>
                <a:gd name="T3" fmla="*/ 6096 h 94"/>
                <a:gd name="T4" fmla="*/ 31506 w 222"/>
                <a:gd name="T5" fmla="*/ 1393 h 94"/>
                <a:gd name="T6" fmla="*/ 5865 w 222"/>
                <a:gd name="T7" fmla="*/ 4322 h 94"/>
                <a:gd name="T8" fmla="*/ 5337 w 222"/>
                <a:gd name="T9" fmla="*/ 14251 h 94"/>
                <a:gd name="T10" fmla="*/ 26448 w 222"/>
                <a:gd name="T11" fmla="*/ 15053 h 94"/>
                <a:gd name="T12" fmla="*/ 36125 w 222"/>
                <a:gd name="T13" fmla="*/ 10736 h 94"/>
                <a:gd name="T14" fmla="*/ 25048 w 222"/>
                <a:gd name="T15" fmla="*/ 10736 h 94"/>
                <a:gd name="T16" fmla="*/ 19556 w 222"/>
                <a:gd name="T17" fmla="*/ 12477 h 94"/>
                <a:gd name="T18" fmla="*/ 13622 w 222"/>
                <a:gd name="T19" fmla="*/ 8311 h 94"/>
                <a:gd name="T20" fmla="*/ 21763 w 222"/>
                <a:gd name="T21" fmla="*/ 4322 h 94"/>
                <a:gd name="T22" fmla="*/ 27472 w 222"/>
                <a:gd name="T23" fmla="*/ 6096 h 9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22" h="94">
                  <a:moveTo>
                    <a:pt x="159" y="35"/>
                  </a:moveTo>
                  <a:cubicBezTo>
                    <a:pt x="222" y="35"/>
                    <a:pt x="222" y="35"/>
                    <a:pt x="222" y="35"/>
                  </a:cubicBezTo>
                  <a:cubicBezTo>
                    <a:pt x="221" y="21"/>
                    <a:pt x="208" y="12"/>
                    <a:pt x="182" y="8"/>
                  </a:cubicBezTo>
                  <a:cubicBezTo>
                    <a:pt x="130" y="0"/>
                    <a:pt x="74" y="3"/>
                    <a:pt x="34" y="25"/>
                  </a:cubicBezTo>
                  <a:cubicBezTo>
                    <a:pt x="2" y="43"/>
                    <a:pt x="0" y="69"/>
                    <a:pt x="31" y="82"/>
                  </a:cubicBezTo>
                  <a:cubicBezTo>
                    <a:pt x="58" y="93"/>
                    <a:pt x="113" y="94"/>
                    <a:pt x="153" y="87"/>
                  </a:cubicBezTo>
                  <a:cubicBezTo>
                    <a:pt x="179" y="83"/>
                    <a:pt x="198" y="74"/>
                    <a:pt x="209" y="62"/>
                  </a:cubicBezTo>
                  <a:cubicBezTo>
                    <a:pt x="145" y="62"/>
                    <a:pt x="145" y="62"/>
                    <a:pt x="145" y="62"/>
                  </a:cubicBezTo>
                  <a:cubicBezTo>
                    <a:pt x="137" y="68"/>
                    <a:pt x="126" y="71"/>
                    <a:pt x="113" y="72"/>
                  </a:cubicBezTo>
                  <a:cubicBezTo>
                    <a:pt x="77" y="72"/>
                    <a:pt x="72" y="61"/>
                    <a:pt x="79" y="48"/>
                  </a:cubicBezTo>
                  <a:cubicBezTo>
                    <a:pt x="86" y="34"/>
                    <a:pt x="102" y="25"/>
                    <a:pt x="126" y="25"/>
                  </a:cubicBezTo>
                  <a:cubicBezTo>
                    <a:pt x="145" y="24"/>
                    <a:pt x="154" y="28"/>
                    <a:pt x="159" y="35"/>
                  </a:cubicBezTo>
                  <a:close/>
                </a:path>
              </a:pathLst>
            </a:custGeom>
            <a:solidFill>
              <a:schemeClr val="bg2"/>
            </a:solidFill>
            <a:ln>
              <a:noFill/>
            </a:ln>
          </p:spPr>
          <p:txBody>
            <a:bodyPr/>
            <a:lstStyle/>
            <a:p>
              <a:endParaRPr lang="en-US" sz="6400">
                <a:latin typeface="+mj-lt"/>
              </a:endParaRPr>
            </a:p>
          </p:txBody>
        </p:sp>
        <p:sp>
          <p:nvSpPr>
            <p:cNvPr id="42" name="Freeform 8">
              <a:extLst>
                <a:ext uri="{FF2B5EF4-FFF2-40B4-BE49-F238E27FC236}">
                  <a16:creationId xmlns:a16="http://schemas.microsoft.com/office/drawing/2014/main" id="{EE3CEE98-2FF5-1A4A-8CAD-DFF7AF3E3060}"/>
                </a:ext>
              </a:extLst>
            </p:cNvPr>
            <p:cNvSpPr>
              <a:spLocks/>
            </p:cNvSpPr>
            <p:nvPr userDrawn="1"/>
          </p:nvSpPr>
          <p:spPr bwMode="auto">
            <a:xfrm>
              <a:off x="11422251" y="6393814"/>
              <a:ext cx="340519" cy="162643"/>
            </a:xfrm>
            <a:custGeom>
              <a:avLst/>
              <a:gdLst>
                <a:gd name="T0" fmla="*/ 248 w 403"/>
                <a:gd name="T1" fmla="*/ 0 h 194"/>
                <a:gd name="T2" fmla="*/ 181 w 403"/>
                <a:gd name="T3" fmla="*/ 146 h 194"/>
                <a:gd name="T4" fmla="*/ 403 w 403"/>
                <a:gd name="T5" fmla="*/ 146 h 194"/>
                <a:gd name="T6" fmla="*/ 385 w 403"/>
                <a:gd name="T7" fmla="*/ 194 h 194"/>
                <a:gd name="T8" fmla="*/ 0 w 403"/>
                <a:gd name="T9" fmla="*/ 194 h 194"/>
                <a:gd name="T10" fmla="*/ 87 w 403"/>
                <a:gd name="T11" fmla="*/ 0 h 194"/>
                <a:gd name="T12" fmla="*/ 248 w 403"/>
                <a:gd name="T13" fmla="*/ 0 h 1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03" h="194">
                  <a:moveTo>
                    <a:pt x="248" y="0"/>
                  </a:moveTo>
                  <a:lnTo>
                    <a:pt x="181" y="146"/>
                  </a:lnTo>
                  <a:lnTo>
                    <a:pt x="403" y="146"/>
                  </a:lnTo>
                  <a:lnTo>
                    <a:pt x="385" y="194"/>
                  </a:lnTo>
                  <a:lnTo>
                    <a:pt x="0" y="194"/>
                  </a:lnTo>
                  <a:lnTo>
                    <a:pt x="87" y="0"/>
                  </a:lnTo>
                  <a:lnTo>
                    <a:pt x="248" y="0"/>
                  </a:lnTo>
                  <a:close/>
                </a:path>
              </a:pathLst>
            </a:custGeom>
            <a:solidFill>
              <a:schemeClr val="bg2"/>
            </a:solidFill>
            <a:ln>
              <a:noFill/>
            </a:ln>
          </p:spPr>
          <p:txBody>
            <a:bodyPr/>
            <a:lstStyle/>
            <a:p>
              <a:endParaRPr lang="en-US" sz="6400">
                <a:latin typeface="+mj-lt"/>
              </a:endParaRPr>
            </a:p>
          </p:txBody>
        </p:sp>
      </p:grpSp>
    </p:spTree>
    <p:extLst>
      <p:ext uri="{BB962C8B-B14F-4D97-AF65-F5344CB8AC3E}">
        <p14:creationId xmlns:p14="http://schemas.microsoft.com/office/powerpoint/2010/main" val="3919794612"/>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_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DCE33-5C3F-4096-8C9B-B510D620CA31}"/>
              </a:ext>
            </a:extLst>
          </p:cNvPr>
          <p:cNvSpPr>
            <a:spLocks noGrp="1"/>
          </p:cNvSpPr>
          <p:nvPr>
            <p:ph type="ctrTitle" hasCustomPrompt="1"/>
          </p:nvPr>
        </p:nvSpPr>
        <p:spPr>
          <a:xfrm>
            <a:off x="6060797" y="754377"/>
            <a:ext cx="5643524" cy="1531464"/>
          </a:xfrm>
        </p:spPr>
        <p:txBody>
          <a:bodyPr anchor="b">
            <a:noAutofit/>
          </a:bodyPr>
          <a:lstStyle>
            <a:lvl1pPr algn="l">
              <a:defRPr sz="4000" b="1" cap="none" baseline="0">
                <a:solidFill>
                  <a:srgbClr val="0066B3"/>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33F074F0-8D3C-4A32-B4A0-B8AF5883E01C}"/>
              </a:ext>
            </a:extLst>
          </p:cNvPr>
          <p:cNvSpPr>
            <a:spLocks noGrp="1"/>
          </p:cNvSpPr>
          <p:nvPr>
            <p:ph type="subTitle" idx="1" hasCustomPrompt="1"/>
          </p:nvPr>
        </p:nvSpPr>
        <p:spPr>
          <a:xfrm>
            <a:off x="6054924" y="2347128"/>
            <a:ext cx="5648534" cy="545869"/>
          </a:xfrm>
        </p:spPr>
        <p:txBody>
          <a:bodyPr>
            <a:normAutofit/>
          </a:bodyPr>
          <a:lstStyle>
            <a:lvl1pPr marL="0" indent="0" algn="l">
              <a:buNone/>
              <a:defRPr sz="2000" b="1" cap="none" baseline="0">
                <a:latin typeface="Arial" panose="020B0604020202020204" pitchFamily="34" charset="0"/>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edit master subtitle style</a:t>
            </a:r>
          </a:p>
        </p:txBody>
      </p:sp>
      <p:sp>
        <p:nvSpPr>
          <p:cNvPr id="15" name="Freeform 10">
            <a:extLst>
              <a:ext uri="{FF2B5EF4-FFF2-40B4-BE49-F238E27FC236}">
                <a16:creationId xmlns:a16="http://schemas.microsoft.com/office/drawing/2014/main" id="{221A09D1-CAC8-42CC-9944-1E479F80A724}"/>
              </a:ext>
            </a:extLst>
          </p:cNvPr>
          <p:cNvSpPr>
            <a:spLocks/>
          </p:cNvSpPr>
          <p:nvPr/>
        </p:nvSpPr>
        <p:spPr bwMode="auto">
          <a:xfrm>
            <a:off x="1616607" y="2563278"/>
            <a:ext cx="966788" cy="1120775"/>
          </a:xfrm>
          <a:custGeom>
            <a:avLst/>
            <a:gdLst>
              <a:gd name="T0" fmla="*/ 0 w 609"/>
              <a:gd name="T1" fmla="*/ 706 h 706"/>
              <a:gd name="T2" fmla="*/ 609 w 609"/>
              <a:gd name="T3" fmla="*/ 353 h 706"/>
              <a:gd name="T4" fmla="*/ 0 w 609"/>
              <a:gd name="T5" fmla="*/ 0 h 706"/>
              <a:gd name="T6" fmla="*/ 0 w 609"/>
              <a:gd name="T7" fmla="*/ 706 h 706"/>
            </a:gdLst>
            <a:ahLst/>
            <a:cxnLst>
              <a:cxn ang="0">
                <a:pos x="T0" y="T1"/>
              </a:cxn>
              <a:cxn ang="0">
                <a:pos x="T2" y="T3"/>
              </a:cxn>
              <a:cxn ang="0">
                <a:pos x="T4" y="T5"/>
              </a:cxn>
              <a:cxn ang="0">
                <a:pos x="T6" y="T7"/>
              </a:cxn>
            </a:cxnLst>
            <a:rect l="0" t="0" r="r" b="b"/>
            <a:pathLst>
              <a:path w="609" h="706">
                <a:moveTo>
                  <a:pt x="0" y="706"/>
                </a:moveTo>
                <a:lnTo>
                  <a:pt x="609" y="353"/>
                </a:lnTo>
                <a:lnTo>
                  <a:pt x="0" y="0"/>
                </a:lnTo>
                <a:lnTo>
                  <a:pt x="0" y="706"/>
                </a:lnTo>
                <a:close/>
              </a:path>
            </a:pathLst>
          </a:custGeom>
          <a:solidFill>
            <a:srgbClr val="FCFCFC"/>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6" name="Freeform 11">
            <a:extLst>
              <a:ext uri="{FF2B5EF4-FFF2-40B4-BE49-F238E27FC236}">
                <a16:creationId xmlns:a16="http://schemas.microsoft.com/office/drawing/2014/main" id="{842EC9F2-E806-4A55-9AAF-98466DAC75D6}"/>
              </a:ext>
            </a:extLst>
          </p:cNvPr>
          <p:cNvSpPr>
            <a:spLocks/>
          </p:cNvSpPr>
          <p:nvPr/>
        </p:nvSpPr>
        <p:spPr bwMode="auto">
          <a:xfrm>
            <a:off x="177538" y="1784838"/>
            <a:ext cx="966788" cy="1117600"/>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FCFCFC"/>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7" name="Freeform 12">
            <a:extLst>
              <a:ext uri="{FF2B5EF4-FFF2-40B4-BE49-F238E27FC236}">
                <a16:creationId xmlns:a16="http://schemas.microsoft.com/office/drawing/2014/main" id="{7219A4F6-DB28-46F2-AD5E-A6EBEA126087}"/>
              </a:ext>
            </a:extLst>
          </p:cNvPr>
          <p:cNvSpPr>
            <a:spLocks/>
          </p:cNvSpPr>
          <p:nvPr/>
        </p:nvSpPr>
        <p:spPr bwMode="auto">
          <a:xfrm>
            <a:off x="2284151" y="2372215"/>
            <a:ext cx="409575" cy="473075"/>
          </a:xfrm>
          <a:custGeom>
            <a:avLst/>
            <a:gdLst>
              <a:gd name="T0" fmla="*/ 0 w 258"/>
              <a:gd name="T1" fmla="*/ 298 h 298"/>
              <a:gd name="T2" fmla="*/ 258 w 258"/>
              <a:gd name="T3" fmla="*/ 148 h 298"/>
              <a:gd name="T4" fmla="*/ 0 w 258"/>
              <a:gd name="T5" fmla="*/ 0 h 298"/>
              <a:gd name="T6" fmla="*/ 0 w 258"/>
              <a:gd name="T7" fmla="*/ 298 h 298"/>
            </a:gdLst>
            <a:ahLst/>
            <a:cxnLst>
              <a:cxn ang="0">
                <a:pos x="T0" y="T1"/>
              </a:cxn>
              <a:cxn ang="0">
                <a:pos x="T2" y="T3"/>
              </a:cxn>
              <a:cxn ang="0">
                <a:pos x="T4" y="T5"/>
              </a:cxn>
              <a:cxn ang="0">
                <a:pos x="T6" y="T7"/>
              </a:cxn>
            </a:cxnLst>
            <a:rect l="0" t="0" r="r" b="b"/>
            <a:pathLst>
              <a:path w="258" h="298">
                <a:moveTo>
                  <a:pt x="0" y="298"/>
                </a:moveTo>
                <a:lnTo>
                  <a:pt x="258" y="148"/>
                </a:lnTo>
                <a:lnTo>
                  <a:pt x="0" y="0"/>
                </a:lnTo>
                <a:lnTo>
                  <a:pt x="0" y="298"/>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8" name="Freeform 13">
            <a:extLst>
              <a:ext uri="{FF2B5EF4-FFF2-40B4-BE49-F238E27FC236}">
                <a16:creationId xmlns:a16="http://schemas.microsoft.com/office/drawing/2014/main" id="{74B7E852-3D94-4C82-81C5-7A286132F3C5}"/>
              </a:ext>
            </a:extLst>
          </p:cNvPr>
          <p:cNvSpPr>
            <a:spLocks/>
          </p:cNvSpPr>
          <p:nvPr/>
        </p:nvSpPr>
        <p:spPr bwMode="auto">
          <a:xfrm>
            <a:off x="1193539" y="1848340"/>
            <a:ext cx="409575" cy="473075"/>
          </a:xfrm>
          <a:custGeom>
            <a:avLst/>
            <a:gdLst>
              <a:gd name="T0" fmla="*/ 0 w 258"/>
              <a:gd name="T1" fmla="*/ 298 h 298"/>
              <a:gd name="T2" fmla="*/ 258 w 258"/>
              <a:gd name="T3" fmla="*/ 148 h 298"/>
              <a:gd name="T4" fmla="*/ 0 w 258"/>
              <a:gd name="T5" fmla="*/ 0 h 298"/>
              <a:gd name="T6" fmla="*/ 0 w 258"/>
              <a:gd name="T7" fmla="*/ 298 h 298"/>
            </a:gdLst>
            <a:ahLst/>
            <a:cxnLst>
              <a:cxn ang="0">
                <a:pos x="T0" y="T1"/>
              </a:cxn>
              <a:cxn ang="0">
                <a:pos x="T2" y="T3"/>
              </a:cxn>
              <a:cxn ang="0">
                <a:pos x="T4" y="T5"/>
              </a:cxn>
              <a:cxn ang="0">
                <a:pos x="T6" y="T7"/>
              </a:cxn>
            </a:cxnLst>
            <a:rect l="0" t="0" r="r" b="b"/>
            <a:pathLst>
              <a:path w="258" h="298">
                <a:moveTo>
                  <a:pt x="0" y="298"/>
                </a:moveTo>
                <a:lnTo>
                  <a:pt x="258" y="148"/>
                </a:lnTo>
                <a:lnTo>
                  <a:pt x="0" y="0"/>
                </a:lnTo>
                <a:lnTo>
                  <a:pt x="0" y="298"/>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9" name="Freeform 14">
            <a:extLst>
              <a:ext uri="{FF2B5EF4-FFF2-40B4-BE49-F238E27FC236}">
                <a16:creationId xmlns:a16="http://schemas.microsoft.com/office/drawing/2014/main" id="{7CABB9A7-1286-4D43-9D06-FF62E6BDCC8C}"/>
              </a:ext>
            </a:extLst>
          </p:cNvPr>
          <p:cNvSpPr>
            <a:spLocks/>
          </p:cNvSpPr>
          <p:nvPr/>
        </p:nvSpPr>
        <p:spPr bwMode="auto">
          <a:xfrm>
            <a:off x="3647814" y="1159365"/>
            <a:ext cx="409575" cy="473075"/>
          </a:xfrm>
          <a:custGeom>
            <a:avLst/>
            <a:gdLst>
              <a:gd name="T0" fmla="*/ 0 w 258"/>
              <a:gd name="T1" fmla="*/ 298 h 298"/>
              <a:gd name="T2" fmla="*/ 258 w 258"/>
              <a:gd name="T3" fmla="*/ 148 h 298"/>
              <a:gd name="T4" fmla="*/ 0 w 258"/>
              <a:gd name="T5" fmla="*/ 0 h 298"/>
              <a:gd name="T6" fmla="*/ 0 w 258"/>
              <a:gd name="T7" fmla="*/ 298 h 298"/>
            </a:gdLst>
            <a:ahLst/>
            <a:cxnLst>
              <a:cxn ang="0">
                <a:pos x="T0" y="T1"/>
              </a:cxn>
              <a:cxn ang="0">
                <a:pos x="T2" y="T3"/>
              </a:cxn>
              <a:cxn ang="0">
                <a:pos x="T4" y="T5"/>
              </a:cxn>
              <a:cxn ang="0">
                <a:pos x="T6" y="T7"/>
              </a:cxn>
            </a:cxnLst>
            <a:rect l="0" t="0" r="r" b="b"/>
            <a:pathLst>
              <a:path w="258" h="298">
                <a:moveTo>
                  <a:pt x="0" y="298"/>
                </a:moveTo>
                <a:lnTo>
                  <a:pt x="258" y="148"/>
                </a:lnTo>
                <a:lnTo>
                  <a:pt x="0" y="0"/>
                </a:lnTo>
                <a:lnTo>
                  <a:pt x="0" y="298"/>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0" name="Freeform 15">
            <a:extLst>
              <a:ext uri="{FF2B5EF4-FFF2-40B4-BE49-F238E27FC236}">
                <a16:creationId xmlns:a16="http://schemas.microsoft.com/office/drawing/2014/main" id="{0DEC2307-F2D9-4737-B6AC-61FBB7BDD99B}"/>
              </a:ext>
            </a:extLst>
          </p:cNvPr>
          <p:cNvSpPr>
            <a:spLocks/>
          </p:cNvSpPr>
          <p:nvPr/>
        </p:nvSpPr>
        <p:spPr bwMode="auto">
          <a:xfrm>
            <a:off x="1728525" y="402125"/>
            <a:ext cx="1839913" cy="2128838"/>
          </a:xfrm>
          <a:custGeom>
            <a:avLst/>
            <a:gdLst>
              <a:gd name="T0" fmla="*/ 0 w 1159"/>
              <a:gd name="T1" fmla="*/ 1341 h 1341"/>
              <a:gd name="T2" fmla="*/ 1159 w 1159"/>
              <a:gd name="T3" fmla="*/ 672 h 1341"/>
              <a:gd name="T4" fmla="*/ 0 w 1159"/>
              <a:gd name="T5" fmla="*/ 0 h 1341"/>
              <a:gd name="T6" fmla="*/ 0 w 1159"/>
              <a:gd name="T7" fmla="*/ 1341 h 1341"/>
            </a:gdLst>
            <a:ahLst/>
            <a:cxnLst>
              <a:cxn ang="0">
                <a:pos x="T0" y="T1"/>
              </a:cxn>
              <a:cxn ang="0">
                <a:pos x="T2" y="T3"/>
              </a:cxn>
              <a:cxn ang="0">
                <a:pos x="T4" y="T5"/>
              </a:cxn>
              <a:cxn ang="0">
                <a:pos x="T6" y="T7"/>
              </a:cxn>
            </a:cxnLst>
            <a:rect l="0" t="0" r="r" b="b"/>
            <a:pathLst>
              <a:path w="1159" h="1341">
                <a:moveTo>
                  <a:pt x="0" y="1341"/>
                </a:moveTo>
                <a:lnTo>
                  <a:pt x="1159" y="672"/>
                </a:lnTo>
                <a:lnTo>
                  <a:pt x="0" y="0"/>
                </a:lnTo>
                <a:lnTo>
                  <a:pt x="0" y="1341"/>
                </a:lnTo>
                <a:close/>
              </a:path>
            </a:pathLst>
          </a:custGeom>
          <a:solidFill>
            <a:srgbClr val="FCFCFC"/>
          </a:solidFill>
          <a:ln w="33338" cap="flat">
            <a:noFill/>
            <a:prstDash val="solid"/>
            <a:miter lim="800000"/>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1" name="Freeform 16">
            <a:extLst>
              <a:ext uri="{FF2B5EF4-FFF2-40B4-BE49-F238E27FC236}">
                <a16:creationId xmlns:a16="http://schemas.microsoft.com/office/drawing/2014/main" id="{7162BF17-4042-4512-9F44-9372C26E9342}"/>
              </a:ext>
            </a:extLst>
          </p:cNvPr>
          <p:cNvSpPr>
            <a:spLocks/>
          </p:cNvSpPr>
          <p:nvPr/>
        </p:nvSpPr>
        <p:spPr bwMode="auto">
          <a:xfrm>
            <a:off x="136264" y="2989752"/>
            <a:ext cx="1357313" cy="1571625"/>
          </a:xfrm>
          <a:custGeom>
            <a:avLst/>
            <a:gdLst>
              <a:gd name="T0" fmla="*/ 0 w 855"/>
              <a:gd name="T1" fmla="*/ 990 h 990"/>
              <a:gd name="T2" fmla="*/ 855 w 855"/>
              <a:gd name="T3" fmla="*/ 496 h 990"/>
              <a:gd name="T4" fmla="*/ 0 w 855"/>
              <a:gd name="T5" fmla="*/ 0 h 990"/>
              <a:gd name="T6" fmla="*/ 0 w 855"/>
              <a:gd name="T7" fmla="*/ 990 h 990"/>
            </a:gdLst>
            <a:ahLst/>
            <a:cxnLst>
              <a:cxn ang="0">
                <a:pos x="T0" y="T1"/>
              </a:cxn>
              <a:cxn ang="0">
                <a:pos x="T2" y="T3"/>
              </a:cxn>
              <a:cxn ang="0">
                <a:pos x="T4" y="T5"/>
              </a:cxn>
              <a:cxn ang="0">
                <a:pos x="T6" y="T7"/>
              </a:cxn>
            </a:cxnLst>
            <a:rect l="0" t="0" r="r" b="b"/>
            <a:pathLst>
              <a:path w="855" h="990">
                <a:moveTo>
                  <a:pt x="0" y="990"/>
                </a:moveTo>
                <a:lnTo>
                  <a:pt x="855" y="496"/>
                </a:lnTo>
                <a:lnTo>
                  <a:pt x="0" y="0"/>
                </a:lnTo>
                <a:lnTo>
                  <a:pt x="0" y="990"/>
                </a:lnTo>
                <a:close/>
              </a:path>
            </a:pathLst>
          </a:custGeom>
          <a:solidFill>
            <a:srgbClr val="CFD0D2"/>
          </a:solidFill>
          <a:ln w="3175" cap="flat" cmpd="sng" algn="ctr">
            <a:noFill/>
            <a:prstDash val="solid"/>
            <a:miter lim="800000"/>
            <a:headEnd type="none" w="sm" len="sm"/>
            <a:tailEnd type="triangle" w="med" len="med"/>
          </a:ln>
          <a:effec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3" name="Freeform 19">
            <a:extLst>
              <a:ext uri="{FF2B5EF4-FFF2-40B4-BE49-F238E27FC236}">
                <a16:creationId xmlns:a16="http://schemas.microsoft.com/office/drawing/2014/main" id="{41DFED12-3455-49A5-8440-36EA6A93D6E6}"/>
              </a:ext>
            </a:extLst>
          </p:cNvPr>
          <p:cNvSpPr>
            <a:spLocks/>
          </p:cNvSpPr>
          <p:nvPr userDrawn="1"/>
        </p:nvSpPr>
        <p:spPr bwMode="auto">
          <a:xfrm>
            <a:off x="-32012" y="3254863"/>
            <a:ext cx="2738438" cy="3176588"/>
          </a:xfrm>
          <a:custGeom>
            <a:avLst/>
            <a:gdLst>
              <a:gd name="T0" fmla="*/ 1725 w 1725"/>
              <a:gd name="T1" fmla="*/ 0 h 2001"/>
              <a:gd name="T2" fmla="*/ 0 w 1725"/>
              <a:gd name="T3" fmla="*/ 1001 h 2001"/>
              <a:gd name="T4" fmla="*/ 1725 w 1725"/>
              <a:gd name="T5" fmla="*/ 2001 h 2001"/>
              <a:gd name="T6" fmla="*/ 1725 w 1725"/>
              <a:gd name="T7" fmla="*/ 0 h 2001"/>
            </a:gdLst>
            <a:ahLst/>
            <a:cxnLst>
              <a:cxn ang="0">
                <a:pos x="T0" y="T1"/>
              </a:cxn>
              <a:cxn ang="0">
                <a:pos x="T2" y="T3"/>
              </a:cxn>
              <a:cxn ang="0">
                <a:pos x="T4" y="T5"/>
              </a:cxn>
              <a:cxn ang="0">
                <a:pos x="T6" y="T7"/>
              </a:cxn>
            </a:cxnLst>
            <a:rect l="0" t="0" r="r" b="b"/>
            <a:pathLst>
              <a:path w="1725" h="2001">
                <a:moveTo>
                  <a:pt x="1725" y="0"/>
                </a:moveTo>
                <a:lnTo>
                  <a:pt x="0" y="1001"/>
                </a:lnTo>
                <a:lnTo>
                  <a:pt x="1725" y="2001"/>
                </a:lnTo>
                <a:lnTo>
                  <a:pt x="1725" y="0"/>
                </a:lnTo>
                <a:close/>
              </a:path>
            </a:pathLst>
          </a:custGeom>
          <a:solidFill>
            <a:srgbClr val="EFEFEF"/>
          </a:solidFill>
          <a:ln w="38100">
            <a:noFill/>
            <a:round/>
            <a:headEnd/>
            <a:tailEnd/>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24" name="Freeform 20">
            <a:extLst>
              <a:ext uri="{FF2B5EF4-FFF2-40B4-BE49-F238E27FC236}">
                <a16:creationId xmlns:a16="http://schemas.microsoft.com/office/drawing/2014/main" id="{D74D1F08-F601-472F-8293-AB87BD56A6FD}"/>
              </a:ext>
            </a:extLst>
          </p:cNvPr>
          <p:cNvSpPr>
            <a:spLocks/>
          </p:cNvSpPr>
          <p:nvPr userDrawn="1"/>
        </p:nvSpPr>
        <p:spPr bwMode="auto">
          <a:xfrm>
            <a:off x="1493576" y="4216888"/>
            <a:ext cx="1052513" cy="1219200"/>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alpha val="75000"/>
            </a:srgbClr>
          </a:solidFill>
          <a:ln w="3175" cap="flat" cmpd="sng" algn="ctr">
            <a:noFill/>
            <a:prstDash val="solid"/>
            <a:miter lim="800000"/>
            <a:headEnd type="none" w="sm" len="sm"/>
            <a:tailEnd type="triangle" w="med" len="med"/>
          </a:ln>
          <a:effec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5" name="Picture Placeholder 54">
            <a:extLst>
              <a:ext uri="{FF2B5EF4-FFF2-40B4-BE49-F238E27FC236}">
                <a16:creationId xmlns:a16="http://schemas.microsoft.com/office/drawing/2014/main" id="{D3ECC994-5C74-4163-928A-D0C7C69CFF6C}"/>
              </a:ext>
            </a:extLst>
          </p:cNvPr>
          <p:cNvSpPr>
            <a:spLocks noGrp="1"/>
          </p:cNvSpPr>
          <p:nvPr>
            <p:ph type="pic" sz="quarter" idx="13"/>
          </p:nvPr>
        </p:nvSpPr>
        <p:spPr>
          <a:xfrm>
            <a:off x="14765" y="1513793"/>
            <a:ext cx="6251207" cy="5299311"/>
          </a:xfrm>
          <a:custGeom>
            <a:avLst/>
            <a:gdLst>
              <a:gd name="connsiteX0" fmla="*/ 0 w 7798595"/>
              <a:gd name="connsiteY0" fmla="*/ 3453534 h 6611072"/>
              <a:gd name="connsiteX1" fmla="*/ 2725738 w 7798595"/>
              <a:gd name="connsiteY1" fmla="*/ 5033097 h 6611072"/>
              <a:gd name="connsiteX2" fmla="*/ 0 w 7798595"/>
              <a:gd name="connsiteY2" fmla="*/ 6611072 h 6611072"/>
              <a:gd name="connsiteX3" fmla="*/ 2872582 w 7798595"/>
              <a:gd name="connsiteY3" fmla="*/ 0 h 6611072"/>
              <a:gd name="connsiteX4" fmla="*/ 7798595 w 7798595"/>
              <a:gd name="connsiteY4" fmla="*/ 2849563 h 6611072"/>
              <a:gd name="connsiteX5" fmla="*/ 2872582 w 7798595"/>
              <a:gd name="connsiteY5" fmla="*/ 5700713 h 6611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98595" h="6611072">
                <a:moveTo>
                  <a:pt x="0" y="3453534"/>
                </a:moveTo>
                <a:lnTo>
                  <a:pt x="2725738" y="5033097"/>
                </a:lnTo>
                <a:lnTo>
                  <a:pt x="0" y="6611072"/>
                </a:lnTo>
                <a:close/>
                <a:moveTo>
                  <a:pt x="2872582" y="0"/>
                </a:moveTo>
                <a:lnTo>
                  <a:pt x="7798595" y="2849563"/>
                </a:lnTo>
                <a:lnTo>
                  <a:pt x="2872582" y="5700713"/>
                </a:lnTo>
                <a:close/>
              </a:path>
            </a:pathLst>
          </a:custGeom>
          <a:solidFill>
            <a:schemeClr val="bg1">
              <a:lumMod val="95000"/>
            </a:schemeClr>
          </a:solidFill>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GB"/>
              <a:t>Click icon to add picture</a:t>
            </a:r>
            <a:endParaRPr lang="en-US" dirty="0"/>
          </a:p>
        </p:txBody>
      </p:sp>
      <p:sp>
        <p:nvSpPr>
          <p:cNvPr id="58" name="Picture Placeholder 57">
            <a:extLst>
              <a:ext uri="{FF2B5EF4-FFF2-40B4-BE49-F238E27FC236}">
                <a16:creationId xmlns:a16="http://schemas.microsoft.com/office/drawing/2014/main" id="{A2678BF1-AE70-49EB-8345-D02F9FABD7BA}"/>
              </a:ext>
            </a:extLst>
          </p:cNvPr>
          <p:cNvSpPr>
            <a:spLocks noGrp="1"/>
          </p:cNvSpPr>
          <p:nvPr>
            <p:ph type="pic" sz="quarter" idx="14"/>
          </p:nvPr>
        </p:nvSpPr>
        <p:spPr>
          <a:xfrm>
            <a:off x="2571489" y="77767"/>
            <a:ext cx="1427846" cy="1656250"/>
          </a:xfrm>
          <a:custGeom>
            <a:avLst/>
            <a:gdLst>
              <a:gd name="connsiteX0" fmla="*/ 0 w 1776413"/>
              <a:gd name="connsiteY0" fmla="*/ 0 h 2060575"/>
              <a:gd name="connsiteX1" fmla="*/ 1776413 w 1776413"/>
              <a:gd name="connsiteY1" fmla="*/ 1030288 h 2060575"/>
              <a:gd name="connsiteX2" fmla="*/ 0 w 1776413"/>
              <a:gd name="connsiteY2" fmla="*/ 2060575 h 2060575"/>
            </a:gdLst>
            <a:ahLst/>
            <a:cxnLst>
              <a:cxn ang="0">
                <a:pos x="connsiteX0" y="connsiteY0"/>
              </a:cxn>
              <a:cxn ang="0">
                <a:pos x="connsiteX1" y="connsiteY1"/>
              </a:cxn>
              <a:cxn ang="0">
                <a:pos x="connsiteX2" y="connsiteY2"/>
              </a:cxn>
            </a:cxnLst>
            <a:rect l="l" t="t" r="r" b="b"/>
            <a:pathLst>
              <a:path w="1776413" h="2060575">
                <a:moveTo>
                  <a:pt x="0" y="0"/>
                </a:moveTo>
                <a:lnTo>
                  <a:pt x="1776413" y="1030288"/>
                </a:lnTo>
                <a:lnTo>
                  <a:pt x="0" y="2060575"/>
                </a:lnTo>
                <a:close/>
              </a:path>
            </a:pathLst>
          </a:custGeom>
          <a:solidFill>
            <a:schemeClr val="bg1">
              <a:lumMod val="95000"/>
            </a:schemeClr>
          </a:solidFill>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GB"/>
              <a:t>Click icon to add picture</a:t>
            </a:r>
            <a:endParaRPr lang="en-US"/>
          </a:p>
        </p:txBody>
      </p:sp>
    </p:spTree>
    <p:extLst>
      <p:ext uri="{BB962C8B-B14F-4D97-AF65-F5344CB8AC3E}">
        <p14:creationId xmlns:p14="http://schemas.microsoft.com/office/powerpoint/2010/main" val="4029325008"/>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_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DCE33-5C3F-4096-8C9B-B510D620CA31}"/>
              </a:ext>
            </a:extLst>
          </p:cNvPr>
          <p:cNvSpPr>
            <a:spLocks noGrp="1"/>
          </p:cNvSpPr>
          <p:nvPr>
            <p:ph type="ctrTitle"/>
          </p:nvPr>
        </p:nvSpPr>
        <p:spPr>
          <a:xfrm>
            <a:off x="6840638" y="424658"/>
            <a:ext cx="5046563" cy="1531464"/>
          </a:xfrm>
          <a:prstGeom prst="rect">
            <a:avLst/>
          </a:prstGeom>
        </p:spPr>
        <p:txBody>
          <a:bodyPr anchor="b">
            <a:noAutofit/>
          </a:bodyPr>
          <a:lstStyle>
            <a:lvl1pPr algn="l">
              <a:defRPr sz="4800" b="0">
                <a:solidFill>
                  <a:srgbClr val="0066B3"/>
                </a:solidFill>
                <a:latin typeface="Arial" panose="020B0604020202020204" pitchFamily="34" charset="0"/>
                <a:cs typeface="Arial" panose="020B0604020202020204" pitchFamily="34" charset="0"/>
              </a:defRPr>
            </a:lvl1pPr>
          </a:lstStyle>
          <a:p>
            <a:r>
              <a:rPr lang="en-GB"/>
              <a:t>Click to edit Master title style</a:t>
            </a:r>
            <a:endParaRPr lang="en-US" dirty="0"/>
          </a:p>
        </p:txBody>
      </p:sp>
      <p:sp>
        <p:nvSpPr>
          <p:cNvPr id="3" name="Subtitle 2">
            <a:extLst>
              <a:ext uri="{FF2B5EF4-FFF2-40B4-BE49-F238E27FC236}">
                <a16:creationId xmlns:a16="http://schemas.microsoft.com/office/drawing/2014/main" id="{33F074F0-8D3C-4A32-B4A0-B8AF5883E01C}"/>
              </a:ext>
            </a:extLst>
          </p:cNvPr>
          <p:cNvSpPr>
            <a:spLocks noGrp="1"/>
          </p:cNvSpPr>
          <p:nvPr>
            <p:ph type="subTitle" idx="1"/>
          </p:nvPr>
        </p:nvSpPr>
        <p:spPr>
          <a:xfrm>
            <a:off x="6835456" y="2017409"/>
            <a:ext cx="5051043" cy="545869"/>
          </a:xfrm>
          <a:prstGeom prst="rect">
            <a:avLst/>
          </a:prstGeom>
        </p:spPr>
        <p:txBody>
          <a:bodyPr/>
          <a:lstStyle>
            <a:lvl1pPr marL="0" indent="0" algn="l">
              <a:buNone/>
              <a:defRPr sz="2399" b="0">
                <a:latin typeface="Arial" panose="020B0604020202020204" pitchFamily="34" charset="0"/>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GB"/>
              <a:t>Click to edit Master subtitle style</a:t>
            </a:r>
            <a:endParaRPr lang="en-US" dirty="0"/>
          </a:p>
        </p:txBody>
      </p:sp>
      <p:sp>
        <p:nvSpPr>
          <p:cNvPr id="12" name="Picture Placeholder 11">
            <a:extLst>
              <a:ext uri="{FF2B5EF4-FFF2-40B4-BE49-F238E27FC236}">
                <a16:creationId xmlns:a16="http://schemas.microsoft.com/office/drawing/2014/main" id="{8F30B1B1-2496-44A1-BDBD-365BE3817FFF}"/>
              </a:ext>
            </a:extLst>
          </p:cNvPr>
          <p:cNvSpPr>
            <a:spLocks noGrp="1"/>
          </p:cNvSpPr>
          <p:nvPr>
            <p:ph type="pic" sz="quarter" idx="10"/>
          </p:nvPr>
        </p:nvSpPr>
        <p:spPr>
          <a:xfrm>
            <a:off x="220664" y="292102"/>
            <a:ext cx="6766265" cy="6221715"/>
          </a:xfrm>
          <a:custGeom>
            <a:avLst/>
            <a:gdLst>
              <a:gd name="connsiteX0" fmla="*/ 857250 w 7140574"/>
              <a:gd name="connsiteY0" fmla="*/ 6105524 h 6565899"/>
              <a:gd name="connsiteX1" fmla="*/ 1258888 w 7140574"/>
              <a:gd name="connsiteY1" fmla="*/ 6334124 h 6565899"/>
              <a:gd name="connsiteX2" fmla="*/ 857250 w 7140574"/>
              <a:gd name="connsiteY2" fmla="*/ 6565899 h 6565899"/>
              <a:gd name="connsiteX3" fmla="*/ 6654800 w 7140574"/>
              <a:gd name="connsiteY3" fmla="*/ 5311774 h 6565899"/>
              <a:gd name="connsiteX4" fmla="*/ 6654800 w 7140574"/>
              <a:gd name="connsiteY4" fmla="*/ 6024562 h 6565899"/>
              <a:gd name="connsiteX5" fmla="*/ 6034087 w 7140574"/>
              <a:gd name="connsiteY5" fmla="*/ 5668962 h 6565899"/>
              <a:gd name="connsiteX6" fmla="*/ 2259012 w 7140574"/>
              <a:gd name="connsiteY6" fmla="*/ 5311774 h 6565899"/>
              <a:gd name="connsiteX7" fmla="*/ 2259012 w 7140574"/>
              <a:gd name="connsiteY7" fmla="*/ 6305549 h 6565899"/>
              <a:gd name="connsiteX8" fmla="*/ 1398587 w 7140574"/>
              <a:gd name="connsiteY8" fmla="*/ 5808662 h 6565899"/>
              <a:gd name="connsiteX9" fmla="*/ 2519364 w 7140574"/>
              <a:gd name="connsiteY9" fmla="*/ 4306887 h 6565899"/>
              <a:gd name="connsiteX10" fmla="*/ 4256087 w 7140574"/>
              <a:gd name="connsiteY10" fmla="*/ 5311775 h 6565899"/>
              <a:gd name="connsiteX11" fmla="*/ 2519364 w 7140574"/>
              <a:gd name="connsiteY11" fmla="*/ 6315075 h 6565899"/>
              <a:gd name="connsiteX12" fmla="*/ 5187949 w 7140574"/>
              <a:gd name="connsiteY12" fmla="*/ 2798762 h 6565899"/>
              <a:gd name="connsiteX13" fmla="*/ 5187949 w 7140574"/>
              <a:gd name="connsiteY13" fmla="*/ 5576887 h 6565899"/>
              <a:gd name="connsiteX14" fmla="*/ 2781299 w 7140574"/>
              <a:gd name="connsiteY14" fmla="*/ 4189412 h 6565899"/>
              <a:gd name="connsiteX15" fmla="*/ 5400674 w 7140574"/>
              <a:gd name="connsiteY15" fmla="*/ 2692401 h 6565899"/>
              <a:gd name="connsiteX16" fmla="*/ 7140574 w 7140574"/>
              <a:gd name="connsiteY16" fmla="*/ 3697287 h 6565899"/>
              <a:gd name="connsiteX17" fmla="*/ 5400674 w 7140574"/>
              <a:gd name="connsiteY17" fmla="*/ 4697412 h 6565899"/>
              <a:gd name="connsiteX18" fmla="*/ 1089025 w 7140574"/>
              <a:gd name="connsiteY18" fmla="*/ 2667000 h 6565899"/>
              <a:gd name="connsiteX19" fmla="*/ 1089025 w 7140574"/>
              <a:gd name="connsiteY19" fmla="*/ 3597274 h 6565899"/>
              <a:gd name="connsiteX20" fmla="*/ 284162 w 7140574"/>
              <a:gd name="connsiteY20" fmla="*/ 3133724 h 6565899"/>
              <a:gd name="connsiteX21" fmla="*/ 5872162 w 7140574"/>
              <a:gd name="connsiteY21" fmla="*/ 1787525 h 6565899"/>
              <a:gd name="connsiteX22" fmla="*/ 6272212 w 7140574"/>
              <a:gd name="connsiteY22" fmla="*/ 2019299 h 6565899"/>
              <a:gd name="connsiteX23" fmla="*/ 5872162 w 7140574"/>
              <a:gd name="connsiteY23" fmla="*/ 2251075 h 6565899"/>
              <a:gd name="connsiteX24" fmla="*/ 5113337 w 7140574"/>
              <a:gd name="connsiteY24" fmla="*/ 508000 h 6565899"/>
              <a:gd name="connsiteX25" fmla="*/ 5113337 w 7140574"/>
              <a:gd name="connsiteY25" fmla="*/ 1673225 h 6565899"/>
              <a:gd name="connsiteX26" fmla="*/ 4105274 w 7140574"/>
              <a:gd name="connsiteY26" fmla="*/ 1092200 h 6565899"/>
              <a:gd name="connsiteX27" fmla="*/ 3682999 w 7140574"/>
              <a:gd name="connsiteY27" fmla="*/ 192088 h 6565899"/>
              <a:gd name="connsiteX28" fmla="*/ 4278312 w 7140574"/>
              <a:gd name="connsiteY28" fmla="*/ 536576 h 6565899"/>
              <a:gd name="connsiteX29" fmla="*/ 3682999 w 7140574"/>
              <a:gd name="connsiteY29" fmla="*/ 882651 h 6565899"/>
              <a:gd name="connsiteX30" fmla="*/ 1728787 w 7140574"/>
              <a:gd name="connsiteY30" fmla="*/ 11112 h 6565899"/>
              <a:gd name="connsiteX31" fmla="*/ 5610225 w 7140574"/>
              <a:gd name="connsiteY31" fmla="*/ 2251075 h 6565899"/>
              <a:gd name="connsiteX32" fmla="*/ 1728787 w 7140574"/>
              <a:gd name="connsiteY32" fmla="*/ 4491037 h 6565899"/>
              <a:gd name="connsiteX33" fmla="*/ 1516063 w 7140574"/>
              <a:gd name="connsiteY33" fmla="*/ 0 h 6565899"/>
              <a:gd name="connsiteX34" fmla="*/ 1516063 w 7140574"/>
              <a:gd name="connsiteY34" fmla="*/ 1747838 h 6565899"/>
              <a:gd name="connsiteX35" fmla="*/ 0 w 7140574"/>
              <a:gd name="connsiteY35" fmla="*/ 871538 h 6565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140574" h="6565899">
                <a:moveTo>
                  <a:pt x="857250" y="6105524"/>
                </a:moveTo>
                <a:lnTo>
                  <a:pt x="1258888" y="6334124"/>
                </a:lnTo>
                <a:lnTo>
                  <a:pt x="857250" y="6565899"/>
                </a:lnTo>
                <a:close/>
                <a:moveTo>
                  <a:pt x="6654800" y="5311774"/>
                </a:moveTo>
                <a:lnTo>
                  <a:pt x="6654800" y="6024562"/>
                </a:lnTo>
                <a:lnTo>
                  <a:pt x="6034087" y="5668962"/>
                </a:lnTo>
                <a:close/>
                <a:moveTo>
                  <a:pt x="2259012" y="5311774"/>
                </a:moveTo>
                <a:lnTo>
                  <a:pt x="2259012" y="6305549"/>
                </a:lnTo>
                <a:lnTo>
                  <a:pt x="1398587" y="5808662"/>
                </a:lnTo>
                <a:close/>
                <a:moveTo>
                  <a:pt x="2519364" y="4306887"/>
                </a:moveTo>
                <a:lnTo>
                  <a:pt x="4256087" y="5311775"/>
                </a:lnTo>
                <a:lnTo>
                  <a:pt x="2519364" y="6315075"/>
                </a:lnTo>
                <a:close/>
                <a:moveTo>
                  <a:pt x="5187949" y="2798762"/>
                </a:moveTo>
                <a:lnTo>
                  <a:pt x="5187949" y="5576887"/>
                </a:lnTo>
                <a:lnTo>
                  <a:pt x="2781299" y="4189412"/>
                </a:lnTo>
                <a:close/>
                <a:moveTo>
                  <a:pt x="5400674" y="2692401"/>
                </a:moveTo>
                <a:lnTo>
                  <a:pt x="7140574" y="3697287"/>
                </a:lnTo>
                <a:lnTo>
                  <a:pt x="5400674" y="4697412"/>
                </a:lnTo>
                <a:close/>
                <a:moveTo>
                  <a:pt x="1089025" y="2667000"/>
                </a:moveTo>
                <a:lnTo>
                  <a:pt x="1089025" y="3597274"/>
                </a:lnTo>
                <a:lnTo>
                  <a:pt x="284162" y="3133724"/>
                </a:lnTo>
                <a:close/>
                <a:moveTo>
                  <a:pt x="5872162" y="1787525"/>
                </a:moveTo>
                <a:lnTo>
                  <a:pt x="6272212" y="2019299"/>
                </a:lnTo>
                <a:lnTo>
                  <a:pt x="5872162" y="2251075"/>
                </a:lnTo>
                <a:close/>
                <a:moveTo>
                  <a:pt x="5113337" y="508000"/>
                </a:moveTo>
                <a:lnTo>
                  <a:pt x="5113337" y="1673225"/>
                </a:lnTo>
                <a:lnTo>
                  <a:pt x="4105274" y="1092200"/>
                </a:lnTo>
                <a:close/>
                <a:moveTo>
                  <a:pt x="3682999" y="192088"/>
                </a:moveTo>
                <a:lnTo>
                  <a:pt x="4278312" y="536576"/>
                </a:lnTo>
                <a:lnTo>
                  <a:pt x="3682999" y="882651"/>
                </a:lnTo>
                <a:close/>
                <a:moveTo>
                  <a:pt x="1728787" y="11112"/>
                </a:moveTo>
                <a:lnTo>
                  <a:pt x="5610225" y="2251075"/>
                </a:lnTo>
                <a:lnTo>
                  <a:pt x="1728787" y="4491037"/>
                </a:lnTo>
                <a:close/>
                <a:moveTo>
                  <a:pt x="1516063" y="0"/>
                </a:moveTo>
                <a:lnTo>
                  <a:pt x="1516063" y="1747838"/>
                </a:lnTo>
                <a:lnTo>
                  <a:pt x="0" y="871538"/>
                </a:lnTo>
                <a:close/>
              </a:path>
            </a:pathLst>
          </a:custGeom>
          <a:noFill/>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GB"/>
              <a:t>Click icon to add picture</a:t>
            </a:r>
            <a:endParaRPr lang="en-US"/>
          </a:p>
        </p:txBody>
      </p:sp>
    </p:spTree>
    <p:extLst>
      <p:ext uri="{BB962C8B-B14F-4D97-AF65-F5344CB8AC3E}">
        <p14:creationId xmlns:p14="http://schemas.microsoft.com/office/powerpoint/2010/main" val="1440484589"/>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_4">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DCA524BC-1377-4DF8-9544-D957D4D7B325}"/>
              </a:ext>
            </a:extLst>
          </p:cNvPr>
          <p:cNvSpPr>
            <a:spLocks noGrp="1"/>
          </p:cNvSpPr>
          <p:nvPr>
            <p:ph type="pic" sz="quarter" idx="10"/>
          </p:nvPr>
        </p:nvSpPr>
        <p:spPr>
          <a:xfrm>
            <a:off x="3446756" y="-1747"/>
            <a:ext cx="8745244" cy="6859747"/>
          </a:xfrm>
          <a:custGeom>
            <a:avLst/>
            <a:gdLst>
              <a:gd name="connsiteX0" fmla="*/ 8745244 w 8745244"/>
              <a:gd name="connsiteY0" fmla="*/ 0 h 6859747"/>
              <a:gd name="connsiteX1" fmla="*/ 8745244 w 8745244"/>
              <a:gd name="connsiteY1" fmla="*/ 6859747 h 6859747"/>
              <a:gd name="connsiteX2" fmla="*/ 3142493 w 8745244"/>
              <a:gd name="connsiteY2" fmla="*/ 6859747 h 6859747"/>
              <a:gd name="connsiteX3" fmla="*/ 0 w 8745244"/>
              <a:gd name="connsiteY3" fmla="*/ 5046681 h 6859747"/>
            </a:gdLst>
            <a:ahLst/>
            <a:cxnLst>
              <a:cxn ang="0">
                <a:pos x="connsiteX0" y="connsiteY0"/>
              </a:cxn>
              <a:cxn ang="0">
                <a:pos x="connsiteX1" y="connsiteY1"/>
              </a:cxn>
              <a:cxn ang="0">
                <a:pos x="connsiteX2" y="connsiteY2"/>
              </a:cxn>
              <a:cxn ang="0">
                <a:pos x="connsiteX3" y="connsiteY3"/>
              </a:cxn>
            </a:cxnLst>
            <a:rect l="l" t="t" r="r" b="b"/>
            <a:pathLst>
              <a:path w="8745244" h="6859747">
                <a:moveTo>
                  <a:pt x="8745244" y="0"/>
                </a:moveTo>
                <a:lnTo>
                  <a:pt x="8745244" y="6859747"/>
                </a:lnTo>
                <a:lnTo>
                  <a:pt x="3142493" y="6859747"/>
                </a:lnTo>
                <a:lnTo>
                  <a:pt x="0" y="5046681"/>
                </a:lnTo>
                <a:close/>
              </a:path>
            </a:pathLst>
          </a:custGeom>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GB"/>
              <a:t>Click icon to add picture</a:t>
            </a:r>
            <a:endParaRPr lang="en-US" dirty="0"/>
          </a:p>
        </p:txBody>
      </p:sp>
      <p:sp>
        <p:nvSpPr>
          <p:cNvPr id="2" name="Title 1">
            <a:extLst>
              <a:ext uri="{FF2B5EF4-FFF2-40B4-BE49-F238E27FC236}">
                <a16:creationId xmlns:a16="http://schemas.microsoft.com/office/drawing/2014/main" id="{33DDCE33-5C3F-4096-8C9B-B510D620CA31}"/>
              </a:ext>
            </a:extLst>
          </p:cNvPr>
          <p:cNvSpPr>
            <a:spLocks noGrp="1"/>
          </p:cNvSpPr>
          <p:nvPr userDrawn="1">
            <p:ph type="ctrTitle" hasCustomPrompt="1"/>
          </p:nvPr>
        </p:nvSpPr>
        <p:spPr>
          <a:xfrm>
            <a:off x="474561" y="782320"/>
            <a:ext cx="6007262" cy="1173802"/>
          </a:xfrm>
          <a:prstGeom prst="rect">
            <a:avLst/>
          </a:prstGeom>
        </p:spPr>
        <p:txBody>
          <a:bodyPr anchor="b">
            <a:noAutofit/>
          </a:bodyPr>
          <a:lstStyle>
            <a:lvl1pPr algn="l" defTabSz="914126" rtl="0" eaLnBrk="1" latinLnBrk="0" hangingPunct="1">
              <a:lnSpc>
                <a:spcPct val="90000"/>
              </a:lnSpc>
              <a:spcBef>
                <a:spcPct val="0"/>
              </a:spcBef>
              <a:buNone/>
              <a:defRPr lang="en-US" sz="3600" b="1" kern="1200" cap="none" dirty="0">
                <a:solidFill>
                  <a:srgbClr val="0066B3"/>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33F074F0-8D3C-4A32-B4A0-B8AF5883E01C}"/>
              </a:ext>
            </a:extLst>
          </p:cNvPr>
          <p:cNvSpPr>
            <a:spLocks noGrp="1"/>
          </p:cNvSpPr>
          <p:nvPr userDrawn="1">
            <p:ph type="subTitle" idx="1" hasCustomPrompt="1"/>
          </p:nvPr>
        </p:nvSpPr>
        <p:spPr>
          <a:xfrm>
            <a:off x="469381" y="2017409"/>
            <a:ext cx="6012595" cy="969633"/>
          </a:xfrm>
          <a:prstGeom prst="rect">
            <a:avLst/>
          </a:prstGeom>
        </p:spPr>
        <p:txBody>
          <a:bodyPr/>
          <a:lstStyle>
            <a:lvl1pPr marL="0" indent="0" algn="l" defTabSz="914126" rtl="0" eaLnBrk="1" latinLnBrk="0" hangingPunct="1">
              <a:lnSpc>
                <a:spcPct val="90000"/>
              </a:lnSpc>
              <a:spcBef>
                <a:spcPct val="0"/>
              </a:spcBef>
              <a:buFont typeface="Arial" panose="020B0604020202020204" pitchFamily="34" charset="0"/>
              <a:buNone/>
              <a:defRPr lang="en-US" sz="1800" b="0" kern="1200" cap="none" dirty="0">
                <a:solidFill>
                  <a:schemeClr val="tx1">
                    <a:tint val="75000"/>
                  </a:schemeClr>
                </a:solidFill>
                <a:latin typeface="Arial" panose="020B0604020202020204" pitchFamily="34" charset="0"/>
                <a:ea typeface="+mj-ea"/>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edit master subtitle style</a:t>
            </a:r>
          </a:p>
        </p:txBody>
      </p:sp>
    </p:spTree>
    <p:extLst>
      <p:ext uri="{BB962C8B-B14F-4D97-AF65-F5344CB8AC3E}">
        <p14:creationId xmlns:p14="http://schemas.microsoft.com/office/powerpoint/2010/main" val="2075990312"/>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_5">
    <p:spTree>
      <p:nvGrpSpPr>
        <p:cNvPr id="1" name=""/>
        <p:cNvGrpSpPr/>
        <p:nvPr/>
      </p:nvGrpSpPr>
      <p:grpSpPr>
        <a:xfrm>
          <a:off x="0" y="0"/>
          <a:ext cx="0" cy="0"/>
          <a:chOff x="0" y="0"/>
          <a:chExt cx="0" cy="0"/>
        </a:xfrm>
      </p:grpSpPr>
      <p:sp>
        <p:nvSpPr>
          <p:cNvPr id="67" name="Picture Placeholder 66">
            <a:extLst>
              <a:ext uri="{FF2B5EF4-FFF2-40B4-BE49-F238E27FC236}">
                <a16:creationId xmlns:a16="http://schemas.microsoft.com/office/drawing/2014/main" id="{736D596D-D03B-4AD5-93A9-7B29ADDAB2D9}"/>
              </a:ext>
            </a:extLst>
          </p:cNvPr>
          <p:cNvSpPr>
            <a:spLocks noGrp="1"/>
          </p:cNvSpPr>
          <p:nvPr>
            <p:ph type="pic" sz="quarter" idx="10"/>
          </p:nvPr>
        </p:nvSpPr>
        <p:spPr>
          <a:xfrm>
            <a:off x="6592888" y="3175"/>
            <a:ext cx="3732212" cy="6858000"/>
          </a:xfrm>
          <a:custGeom>
            <a:avLst/>
            <a:gdLst>
              <a:gd name="connsiteX0" fmla="*/ 0 w 3732212"/>
              <a:gd name="connsiteY0" fmla="*/ 0 h 6858000"/>
              <a:gd name="connsiteX1" fmla="*/ 3732212 w 3732212"/>
              <a:gd name="connsiteY1" fmla="*/ 0 h 6858000"/>
              <a:gd name="connsiteX2" fmla="*/ 3732212 w 3732212"/>
              <a:gd name="connsiteY2" fmla="*/ 6858000 h 6858000"/>
              <a:gd name="connsiteX3" fmla="*/ 0 w 373221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732212" h="6858000">
                <a:moveTo>
                  <a:pt x="0" y="0"/>
                </a:moveTo>
                <a:lnTo>
                  <a:pt x="3732212" y="0"/>
                </a:lnTo>
                <a:lnTo>
                  <a:pt x="3732212" y="6858000"/>
                </a:lnTo>
                <a:lnTo>
                  <a:pt x="0" y="6858000"/>
                </a:lnTo>
                <a:close/>
              </a:path>
            </a:pathLst>
          </a:custGeom>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GB"/>
              <a:t>Click icon to add picture</a:t>
            </a:r>
            <a:endParaRPr lang="en-US"/>
          </a:p>
        </p:txBody>
      </p:sp>
      <p:sp>
        <p:nvSpPr>
          <p:cNvPr id="2" name="Title 1">
            <a:extLst>
              <a:ext uri="{FF2B5EF4-FFF2-40B4-BE49-F238E27FC236}">
                <a16:creationId xmlns:a16="http://schemas.microsoft.com/office/drawing/2014/main" id="{33DDCE33-5C3F-4096-8C9B-B510D620CA31}"/>
              </a:ext>
            </a:extLst>
          </p:cNvPr>
          <p:cNvSpPr>
            <a:spLocks noGrp="1"/>
          </p:cNvSpPr>
          <p:nvPr userDrawn="1">
            <p:ph type="ctrTitle"/>
          </p:nvPr>
        </p:nvSpPr>
        <p:spPr>
          <a:xfrm>
            <a:off x="474562" y="3851721"/>
            <a:ext cx="5382229" cy="1531464"/>
          </a:xfrm>
          <a:prstGeom prst="rect">
            <a:avLst/>
          </a:prstGeom>
        </p:spPr>
        <p:txBody>
          <a:bodyPr anchor="b">
            <a:noAutofit/>
          </a:bodyPr>
          <a:lstStyle>
            <a:lvl1pPr algn="l">
              <a:defRPr lang="en-US" sz="4000" b="1" dirty="0">
                <a:solidFill>
                  <a:srgbClr val="0066B3"/>
                </a:solidFill>
                <a:latin typeface="Arial" panose="020B0604020202020204" pitchFamily="34" charset="0"/>
                <a:cs typeface="Arial" panose="020B0604020202020204" pitchFamily="34" charset="0"/>
              </a:defRPr>
            </a:lvl1pPr>
          </a:lstStyle>
          <a:p>
            <a:r>
              <a:rPr lang="en-GB"/>
              <a:t>Click to edit Master title style</a:t>
            </a:r>
            <a:endParaRPr lang="en-US" dirty="0"/>
          </a:p>
        </p:txBody>
      </p:sp>
      <p:sp>
        <p:nvSpPr>
          <p:cNvPr id="3" name="Subtitle 2">
            <a:extLst>
              <a:ext uri="{FF2B5EF4-FFF2-40B4-BE49-F238E27FC236}">
                <a16:creationId xmlns:a16="http://schemas.microsoft.com/office/drawing/2014/main" id="{33F074F0-8D3C-4A32-B4A0-B8AF5883E01C}"/>
              </a:ext>
            </a:extLst>
          </p:cNvPr>
          <p:cNvSpPr>
            <a:spLocks noGrp="1"/>
          </p:cNvSpPr>
          <p:nvPr userDrawn="1">
            <p:ph type="subTitle" idx="1"/>
          </p:nvPr>
        </p:nvSpPr>
        <p:spPr>
          <a:xfrm>
            <a:off x="474562" y="5444472"/>
            <a:ext cx="5382229" cy="969633"/>
          </a:xfrm>
          <a:prstGeom prst="rect">
            <a:avLst/>
          </a:prstGeom>
        </p:spPr>
        <p:txBody>
          <a:bodyPr/>
          <a:lstStyle>
            <a:lvl1pPr marL="0" indent="0" algn="l">
              <a:buNone/>
              <a:defRPr lang="en-US" dirty="0">
                <a:latin typeface="Arial" panose="020B0604020202020204" pitchFamily="34" charset="0"/>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GB"/>
              <a:t>Click to edit Master subtitle style</a:t>
            </a:r>
            <a:endParaRPr lang="en-US" dirty="0"/>
          </a:p>
        </p:txBody>
      </p:sp>
      <p:sp>
        <p:nvSpPr>
          <p:cNvPr id="45" name="Freeform 39">
            <a:extLst>
              <a:ext uri="{FF2B5EF4-FFF2-40B4-BE49-F238E27FC236}">
                <a16:creationId xmlns:a16="http://schemas.microsoft.com/office/drawing/2014/main" id="{D192ACEB-6875-41C6-A19B-3017ECCECB1E}"/>
              </a:ext>
            </a:extLst>
          </p:cNvPr>
          <p:cNvSpPr>
            <a:spLocks/>
          </p:cNvSpPr>
          <p:nvPr userDrawn="1"/>
        </p:nvSpPr>
        <p:spPr bwMode="auto">
          <a:xfrm>
            <a:off x="4729164" y="1824037"/>
            <a:ext cx="1395681" cy="1612048"/>
          </a:xfrm>
          <a:custGeom>
            <a:avLst/>
            <a:gdLst>
              <a:gd name="T0" fmla="*/ 0 w 1174"/>
              <a:gd name="T1" fmla="*/ 0 h 1356"/>
              <a:gd name="T2" fmla="*/ 1174 w 1174"/>
              <a:gd name="T3" fmla="*/ 678 h 1356"/>
              <a:gd name="T4" fmla="*/ 0 w 1174"/>
              <a:gd name="T5" fmla="*/ 1356 h 1356"/>
              <a:gd name="T6" fmla="*/ 0 w 1174"/>
              <a:gd name="T7" fmla="*/ 0 h 1356"/>
            </a:gdLst>
            <a:ahLst/>
            <a:cxnLst>
              <a:cxn ang="0">
                <a:pos x="T0" y="T1"/>
              </a:cxn>
              <a:cxn ang="0">
                <a:pos x="T2" y="T3"/>
              </a:cxn>
              <a:cxn ang="0">
                <a:pos x="T4" y="T5"/>
              </a:cxn>
              <a:cxn ang="0">
                <a:pos x="T6" y="T7"/>
              </a:cxn>
            </a:cxnLst>
            <a:rect l="0" t="0" r="r" b="b"/>
            <a:pathLst>
              <a:path w="1174" h="1356">
                <a:moveTo>
                  <a:pt x="0" y="0"/>
                </a:moveTo>
                <a:lnTo>
                  <a:pt x="1174" y="678"/>
                </a:lnTo>
                <a:lnTo>
                  <a:pt x="0" y="1356"/>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48" name="Freeform 42">
            <a:extLst>
              <a:ext uri="{FF2B5EF4-FFF2-40B4-BE49-F238E27FC236}">
                <a16:creationId xmlns:a16="http://schemas.microsoft.com/office/drawing/2014/main" id="{366BFF30-7283-4964-A509-260FAA575AC2}"/>
              </a:ext>
            </a:extLst>
          </p:cNvPr>
          <p:cNvSpPr>
            <a:spLocks/>
          </p:cNvSpPr>
          <p:nvPr userDrawn="1"/>
        </p:nvSpPr>
        <p:spPr bwMode="auto">
          <a:xfrm>
            <a:off x="10325100" y="1647825"/>
            <a:ext cx="1863725" cy="2152650"/>
          </a:xfrm>
          <a:custGeom>
            <a:avLst/>
            <a:gdLst>
              <a:gd name="T0" fmla="*/ 1174 w 1174"/>
              <a:gd name="T1" fmla="*/ 0 h 1356"/>
              <a:gd name="T2" fmla="*/ 0 w 1174"/>
              <a:gd name="T3" fmla="*/ 678 h 1356"/>
              <a:gd name="T4" fmla="*/ 1174 w 1174"/>
              <a:gd name="T5" fmla="*/ 1356 h 1356"/>
              <a:gd name="T6" fmla="*/ 1174 w 1174"/>
              <a:gd name="T7" fmla="*/ 0 h 1356"/>
            </a:gdLst>
            <a:ahLst/>
            <a:cxnLst>
              <a:cxn ang="0">
                <a:pos x="T0" y="T1"/>
              </a:cxn>
              <a:cxn ang="0">
                <a:pos x="T2" y="T3"/>
              </a:cxn>
              <a:cxn ang="0">
                <a:pos x="T4" y="T5"/>
              </a:cxn>
              <a:cxn ang="0">
                <a:pos x="T6" y="T7"/>
              </a:cxn>
            </a:cxnLst>
            <a:rect l="0" t="0" r="r" b="b"/>
            <a:pathLst>
              <a:path w="1174" h="1356">
                <a:moveTo>
                  <a:pt x="1174" y="0"/>
                </a:moveTo>
                <a:lnTo>
                  <a:pt x="0" y="678"/>
                </a:lnTo>
                <a:lnTo>
                  <a:pt x="1174" y="1356"/>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49" name="Freeform 43">
            <a:extLst>
              <a:ext uri="{FF2B5EF4-FFF2-40B4-BE49-F238E27FC236}">
                <a16:creationId xmlns:a16="http://schemas.microsoft.com/office/drawing/2014/main" id="{611862E4-1C34-42C3-B5C4-7AE9BCED33EC}"/>
              </a:ext>
            </a:extLst>
          </p:cNvPr>
          <p:cNvSpPr>
            <a:spLocks/>
          </p:cNvSpPr>
          <p:nvPr userDrawn="1"/>
        </p:nvSpPr>
        <p:spPr bwMode="auto">
          <a:xfrm>
            <a:off x="4729164" y="568327"/>
            <a:ext cx="1863725" cy="2155825"/>
          </a:xfrm>
          <a:custGeom>
            <a:avLst/>
            <a:gdLst>
              <a:gd name="T0" fmla="*/ 1174 w 1174"/>
              <a:gd name="T1" fmla="*/ 0 h 1358"/>
              <a:gd name="T2" fmla="*/ 0 w 1174"/>
              <a:gd name="T3" fmla="*/ 680 h 1358"/>
              <a:gd name="T4" fmla="*/ 1174 w 1174"/>
              <a:gd name="T5" fmla="*/ 1358 h 1358"/>
              <a:gd name="T6" fmla="*/ 1174 w 1174"/>
              <a:gd name="T7" fmla="*/ 0 h 1358"/>
            </a:gdLst>
            <a:ahLst/>
            <a:cxnLst>
              <a:cxn ang="0">
                <a:pos x="T0" y="T1"/>
              </a:cxn>
              <a:cxn ang="0">
                <a:pos x="T2" y="T3"/>
              </a:cxn>
              <a:cxn ang="0">
                <a:pos x="T4" y="T5"/>
              </a:cxn>
              <a:cxn ang="0">
                <a:pos x="T6" y="T7"/>
              </a:cxn>
            </a:cxnLst>
            <a:rect l="0" t="0" r="r" b="b"/>
            <a:pathLst>
              <a:path w="1174" h="1358">
                <a:moveTo>
                  <a:pt x="1174" y="0"/>
                </a:moveTo>
                <a:lnTo>
                  <a:pt x="0" y="680"/>
                </a:lnTo>
                <a:lnTo>
                  <a:pt x="1174" y="1358"/>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3" name="Freeform 47">
            <a:extLst>
              <a:ext uri="{FF2B5EF4-FFF2-40B4-BE49-F238E27FC236}">
                <a16:creationId xmlns:a16="http://schemas.microsoft.com/office/drawing/2014/main" id="{2AC23BFD-1B8E-420E-BDA9-A610D4D75191}"/>
              </a:ext>
            </a:extLst>
          </p:cNvPr>
          <p:cNvSpPr>
            <a:spLocks/>
          </p:cNvSpPr>
          <p:nvPr userDrawn="1"/>
        </p:nvSpPr>
        <p:spPr bwMode="auto">
          <a:xfrm>
            <a:off x="10325100" y="568327"/>
            <a:ext cx="1863725" cy="2155825"/>
          </a:xfrm>
          <a:custGeom>
            <a:avLst/>
            <a:gdLst>
              <a:gd name="T0" fmla="*/ 0 w 1174"/>
              <a:gd name="T1" fmla="*/ 0 h 1358"/>
              <a:gd name="T2" fmla="*/ 1174 w 1174"/>
              <a:gd name="T3" fmla="*/ 680 h 1358"/>
              <a:gd name="T4" fmla="*/ 0 w 1174"/>
              <a:gd name="T5" fmla="*/ 1358 h 1358"/>
              <a:gd name="T6" fmla="*/ 0 w 1174"/>
              <a:gd name="T7" fmla="*/ 0 h 1358"/>
            </a:gdLst>
            <a:ahLst/>
            <a:cxnLst>
              <a:cxn ang="0">
                <a:pos x="T0" y="T1"/>
              </a:cxn>
              <a:cxn ang="0">
                <a:pos x="T2" y="T3"/>
              </a:cxn>
              <a:cxn ang="0">
                <a:pos x="T4" y="T5"/>
              </a:cxn>
              <a:cxn ang="0">
                <a:pos x="T6" y="T7"/>
              </a:cxn>
            </a:cxnLst>
            <a:rect l="0" t="0" r="r" b="b"/>
            <a:pathLst>
              <a:path w="1174" h="1358">
                <a:moveTo>
                  <a:pt x="0" y="0"/>
                </a:moveTo>
                <a:lnTo>
                  <a:pt x="1174" y="680"/>
                </a:lnTo>
                <a:lnTo>
                  <a:pt x="0" y="1358"/>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54" name="Freeform 48">
            <a:extLst>
              <a:ext uri="{FF2B5EF4-FFF2-40B4-BE49-F238E27FC236}">
                <a16:creationId xmlns:a16="http://schemas.microsoft.com/office/drawing/2014/main" id="{0FFA976F-8B6D-4646-B9AC-3F487B3B5611}"/>
              </a:ext>
            </a:extLst>
          </p:cNvPr>
          <p:cNvSpPr>
            <a:spLocks/>
          </p:cNvSpPr>
          <p:nvPr userDrawn="1"/>
        </p:nvSpPr>
        <p:spPr bwMode="auto">
          <a:xfrm>
            <a:off x="10325100" y="3800475"/>
            <a:ext cx="1863725" cy="2152650"/>
          </a:xfrm>
          <a:custGeom>
            <a:avLst/>
            <a:gdLst>
              <a:gd name="T0" fmla="*/ 1174 w 1174"/>
              <a:gd name="T1" fmla="*/ 0 h 1356"/>
              <a:gd name="T2" fmla="*/ 0 w 1174"/>
              <a:gd name="T3" fmla="*/ 678 h 1356"/>
              <a:gd name="T4" fmla="*/ 1174 w 1174"/>
              <a:gd name="T5" fmla="*/ 1356 h 1356"/>
              <a:gd name="T6" fmla="*/ 1174 w 1174"/>
              <a:gd name="T7" fmla="*/ 0 h 1356"/>
            </a:gdLst>
            <a:ahLst/>
            <a:cxnLst>
              <a:cxn ang="0">
                <a:pos x="T0" y="T1"/>
              </a:cxn>
              <a:cxn ang="0">
                <a:pos x="T2" y="T3"/>
              </a:cxn>
              <a:cxn ang="0">
                <a:pos x="T4" y="T5"/>
              </a:cxn>
              <a:cxn ang="0">
                <a:pos x="T6" y="T7"/>
              </a:cxn>
            </a:cxnLst>
            <a:rect l="0" t="0" r="r" b="b"/>
            <a:pathLst>
              <a:path w="1174" h="1356">
                <a:moveTo>
                  <a:pt x="1174" y="0"/>
                </a:moveTo>
                <a:lnTo>
                  <a:pt x="0" y="678"/>
                </a:lnTo>
                <a:lnTo>
                  <a:pt x="1174" y="1356"/>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55" name="Freeform 49">
            <a:extLst>
              <a:ext uri="{FF2B5EF4-FFF2-40B4-BE49-F238E27FC236}">
                <a16:creationId xmlns:a16="http://schemas.microsoft.com/office/drawing/2014/main" id="{2C3F249A-1C80-466C-989B-D207ECA8C5DF}"/>
              </a:ext>
            </a:extLst>
          </p:cNvPr>
          <p:cNvSpPr>
            <a:spLocks/>
          </p:cNvSpPr>
          <p:nvPr userDrawn="1"/>
        </p:nvSpPr>
        <p:spPr bwMode="auto">
          <a:xfrm>
            <a:off x="10325100" y="2724150"/>
            <a:ext cx="1863725" cy="2152650"/>
          </a:xfrm>
          <a:custGeom>
            <a:avLst/>
            <a:gdLst>
              <a:gd name="T0" fmla="*/ 0 w 1174"/>
              <a:gd name="T1" fmla="*/ 0 h 1356"/>
              <a:gd name="T2" fmla="*/ 1174 w 1174"/>
              <a:gd name="T3" fmla="*/ 678 h 1356"/>
              <a:gd name="T4" fmla="*/ 0 w 1174"/>
              <a:gd name="T5" fmla="*/ 1356 h 1356"/>
              <a:gd name="T6" fmla="*/ 0 w 1174"/>
              <a:gd name="T7" fmla="*/ 0 h 1356"/>
            </a:gdLst>
            <a:ahLst/>
            <a:cxnLst>
              <a:cxn ang="0">
                <a:pos x="T0" y="T1"/>
              </a:cxn>
              <a:cxn ang="0">
                <a:pos x="T2" y="T3"/>
              </a:cxn>
              <a:cxn ang="0">
                <a:pos x="T4" y="T5"/>
              </a:cxn>
              <a:cxn ang="0">
                <a:pos x="T6" y="T7"/>
              </a:cxn>
            </a:cxnLst>
            <a:rect l="0" t="0" r="r" b="b"/>
            <a:pathLst>
              <a:path w="1174" h="1356">
                <a:moveTo>
                  <a:pt x="0" y="0"/>
                </a:moveTo>
                <a:lnTo>
                  <a:pt x="1174" y="678"/>
                </a:lnTo>
                <a:lnTo>
                  <a:pt x="0" y="135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6" name="Freeform 50">
            <a:extLst>
              <a:ext uri="{FF2B5EF4-FFF2-40B4-BE49-F238E27FC236}">
                <a16:creationId xmlns:a16="http://schemas.microsoft.com/office/drawing/2014/main" id="{9B2A60CC-FD4F-4317-B757-DAA110BD646F}"/>
              </a:ext>
            </a:extLst>
          </p:cNvPr>
          <p:cNvSpPr>
            <a:spLocks/>
          </p:cNvSpPr>
          <p:nvPr userDrawn="1"/>
        </p:nvSpPr>
        <p:spPr bwMode="auto">
          <a:xfrm>
            <a:off x="4052889" y="1257302"/>
            <a:ext cx="676275" cy="777875"/>
          </a:xfrm>
          <a:custGeom>
            <a:avLst/>
            <a:gdLst>
              <a:gd name="T0" fmla="*/ 0 w 426"/>
              <a:gd name="T1" fmla="*/ 0 h 490"/>
              <a:gd name="T2" fmla="*/ 426 w 426"/>
              <a:gd name="T3" fmla="*/ 246 h 490"/>
              <a:gd name="T4" fmla="*/ 0 w 426"/>
              <a:gd name="T5" fmla="*/ 490 h 490"/>
              <a:gd name="T6" fmla="*/ 0 w 426"/>
              <a:gd name="T7" fmla="*/ 0 h 490"/>
            </a:gdLst>
            <a:ahLst/>
            <a:cxnLst>
              <a:cxn ang="0">
                <a:pos x="T0" y="T1"/>
              </a:cxn>
              <a:cxn ang="0">
                <a:pos x="T2" y="T3"/>
              </a:cxn>
              <a:cxn ang="0">
                <a:pos x="T4" y="T5"/>
              </a:cxn>
              <a:cxn ang="0">
                <a:pos x="T6" y="T7"/>
              </a:cxn>
            </a:cxnLst>
            <a:rect l="0" t="0" r="r" b="b"/>
            <a:pathLst>
              <a:path w="426" h="490">
                <a:moveTo>
                  <a:pt x="0" y="0"/>
                </a:moveTo>
                <a:lnTo>
                  <a:pt x="426" y="246"/>
                </a:lnTo>
                <a:lnTo>
                  <a:pt x="0" y="490"/>
                </a:lnTo>
                <a:lnTo>
                  <a:pt x="0" y="0"/>
                </a:lnTo>
                <a:close/>
              </a:path>
            </a:pathLst>
          </a:custGeom>
          <a:solidFill>
            <a:srgbClr val="E0E1E3"/>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8" name="Freeform 52">
            <a:extLst>
              <a:ext uri="{FF2B5EF4-FFF2-40B4-BE49-F238E27FC236}">
                <a16:creationId xmlns:a16="http://schemas.microsoft.com/office/drawing/2014/main" id="{FB24F624-AB7C-4EB5-8B8E-C0636DC7F460}"/>
              </a:ext>
            </a:extLst>
          </p:cNvPr>
          <p:cNvSpPr>
            <a:spLocks/>
          </p:cNvSpPr>
          <p:nvPr userDrawn="1"/>
        </p:nvSpPr>
        <p:spPr bwMode="auto">
          <a:xfrm>
            <a:off x="5287964" y="736602"/>
            <a:ext cx="266700" cy="307975"/>
          </a:xfrm>
          <a:custGeom>
            <a:avLst/>
            <a:gdLst>
              <a:gd name="T0" fmla="*/ 0 w 168"/>
              <a:gd name="T1" fmla="*/ 0 h 194"/>
              <a:gd name="T2" fmla="*/ 168 w 168"/>
              <a:gd name="T3" fmla="*/ 96 h 194"/>
              <a:gd name="T4" fmla="*/ 0 w 168"/>
              <a:gd name="T5" fmla="*/ 194 h 194"/>
              <a:gd name="T6" fmla="*/ 0 w 168"/>
              <a:gd name="T7" fmla="*/ 0 h 194"/>
            </a:gdLst>
            <a:ahLst/>
            <a:cxnLst>
              <a:cxn ang="0">
                <a:pos x="T0" y="T1"/>
              </a:cxn>
              <a:cxn ang="0">
                <a:pos x="T2" y="T3"/>
              </a:cxn>
              <a:cxn ang="0">
                <a:pos x="T4" y="T5"/>
              </a:cxn>
              <a:cxn ang="0">
                <a:pos x="T6" y="T7"/>
              </a:cxn>
            </a:cxnLst>
            <a:rect l="0" t="0" r="r" b="b"/>
            <a:pathLst>
              <a:path w="168" h="194">
                <a:moveTo>
                  <a:pt x="0" y="0"/>
                </a:moveTo>
                <a:lnTo>
                  <a:pt x="168" y="96"/>
                </a:lnTo>
                <a:lnTo>
                  <a:pt x="0" y="194"/>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63" name="Freeform 57">
            <a:extLst>
              <a:ext uri="{FF2B5EF4-FFF2-40B4-BE49-F238E27FC236}">
                <a16:creationId xmlns:a16="http://schemas.microsoft.com/office/drawing/2014/main" id="{26D73EA4-8F63-4314-B00F-03DC483FF6E6}"/>
              </a:ext>
            </a:extLst>
          </p:cNvPr>
          <p:cNvSpPr>
            <a:spLocks/>
          </p:cNvSpPr>
          <p:nvPr userDrawn="1"/>
        </p:nvSpPr>
        <p:spPr bwMode="auto">
          <a:xfrm>
            <a:off x="10325100" y="3175"/>
            <a:ext cx="981075" cy="565150"/>
          </a:xfrm>
          <a:custGeom>
            <a:avLst/>
            <a:gdLst>
              <a:gd name="T0" fmla="*/ 0 w 618"/>
              <a:gd name="T1" fmla="*/ 0 h 356"/>
              <a:gd name="T2" fmla="*/ 0 w 618"/>
              <a:gd name="T3" fmla="*/ 356 h 356"/>
              <a:gd name="T4" fmla="*/ 618 w 618"/>
              <a:gd name="T5" fmla="*/ 0 h 356"/>
              <a:gd name="T6" fmla="*/ 0 w 618"/>
              <a:gd name="T7" fmla="*/ 0 h 356"/>
            </a:gdLst>
            <a:ahLst/>
            <a:cxnLst>
              <a:cxn ang="0">
                <a:pos x="T0" y="T1"/>
              </a:cxn>
              <a:cxn ang="0">
                <a:pos x="T2" y="T3"/>
              </a:cxn>
              <a:cxn ang="0">
                <a:pos x="T4" y="T5"/>
              </a:cxn>
              <a:cxn ang="0">
                <a:pos x="T6" y="T7"/>
              </a:cxn>
            </a:cxnLst>
            <a:rect l="0" t="0" r="r" b="b"/>
            <a:pathLst>
              <a:path w="618" h="356">
                <a:moveTo>
                  <a:pt x="0" y="0"/>
                </a:moveTo>
                <a:lnTo>
                  <a:pt x="0" y="356"/>
                </a:lnTo>
                <a:lnTo>
                  <a:pt x="618" y="0"/>
                </a:lnTo>
                <a:lnTo>
                  <a:pt x="0"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64" name="Freeform 58">
            <a:extLst>
              <a:ext uri="{FF2B5EF4-FFF2-40B4-BE49-F238E27FC236}">
                <a16:creationId xmlns:a16="http://schemas.microsoft.com/office/drawing/2014/main" id="{49C16D1B-B7D0-4BEB-8CF0-E6777F1A29F8}"/>
              </a:ext>
            </a:extLst>
          </p:cNvPr>
          <p:cNvSpPr>
            <a:spLocks/>
          </p:cNvSpPr>
          <p:nvPr userDrawn="1"/>
        </p:nvSpPr>
        <p:spPr bwMode="auto">
          <a:xfrm>
            <a:off x="10325100" y="3175"/>
            <a:ext cx="1863725" cy="1644650"/>
          </a:xfrm>
          <a:custGeom>
            <a:avLst/>
            <a:gdLst>
              <a:gd name="T0" fmla="*/ 618 w 1174"/>
              <a:gd name="T1" fmla="*/ 0 h 1036"/>
              <a:gd name="T2" fmla="*/ 0 w 1174"/>
              <a:gd name="T3" fmla="*/ 356 h 1036"/>
              <a:gd name="T4" fmla="*/ 1174 w 1174"/>
              <a:gd name="T5" fmla="*/ 1036 h 1036"/>
              <a:gd name="T6" fmla="*/ 1174 w 1174"/>
              <a:gd name="T7" fmla="*/ 0 h 1036"/>
              <a:gd name="T8" fmla="*/ 618 w 1174"/>
              <a:gd name="T9" fmla="*/ 0 h 1036"/>
            </a:gdLst>
            <a:ahLst/>
            <a:cxnLst>
              <a:cxn ang="0">
                <a:pos x="T0" y="T1"/>
              </a:cxn>
              <a:cxn ang="0">
                <a:pos x="T2" y="T3"/>
              </a:cxn>
              <a:cxn ang="0">
                <a:pos x="T4" y="T5"/>
              </a:cxn>
              <a:cxn ang="0">
                <a:pos x="T6" y="T7"/>
              </a:cxn>
              <a:cxn ang="0">
                <a:pos x="T8" y="T9"/>
              </a:cxn>
            </a:cxnLst>
            <a:rect l="0" t="0" r="r" b="b"/>
            <a:pathLst>
              <a:path w="1174" h="1036">
                <a:moveTo>
                  <a:pt x="618" y="0"/>
                </a:moveTo>
                <a:lnTo>
                  <a:pt x="0" y="356"/>
                </a:lnTo>
                <a:lnTo>
                  <a:pt x="1174" y="1036"/>
                </a:lnTo>
                <a:lnTo>
                  <a:pt x="1174" y="0"/>
                </a:lnTo>
                <a:lnTo>
                  <a:pt x="618" y="0"/>
                </a:lnTo>
                <a:close/>
              </a:path>
            </a:pathLst>
          </a:custGeom>
          <a:solidFill>
            <a:srgbClr val="FDF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80317671"/>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_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19" y="199660"/>
            <a:ext cx="8231744" cy="681355"/>
          </a:xfrm>
          <a:prstGeom prst="rect">
            <a:avLst/>
          </a:prstGeom>
        </p:spPr>
        <p:txBody>
          <a:bodyPr>
            <a:normAutofit/>
          </a:bodyPr>
          <a:lstStyle>
            <a:lvl1pPr algn="l" defTabSz="914126" rtl="0" eaLnBrk="1" latinLnBrk="0" hangingPunct="1">
              <a:lnSpc>
                <a:spcPct val="90000"/>
              </a:lnSpc>
              <a:spcBef>
                <a:spcPct val="0"/>
              </a:spcBef>
              <a:buNone/>
              <a:defRPr lang="en-US" sz="3600" b="1" kern="1200" dirty="0">
                <a:solidFill>
                  <a:srgbClr val="0066B3"/>
                </a:solidFill>
                <a:latin typeface="Arial" panose="020B0604020202020204" pitchFamily="34" charset="0"/>
                <a:ea typeface="+mj-ea"/>
                <a:cs typeface="Arial" panose="020B0604020202020204" pitchFamily="34" charset="0"/>
              </a:defRPr>
            </a:lvl1pPr>
          </a:lstStyle>
          <a:p>
            <a:r>
              <a:rPr lang="en-GB"/>
              <a:t>Click to edit Master title style</a:t>
            </a:r>
            <a:endParaRPr lang="en-US" dirty="0"/>
          </a:p>
        </p:txBody>
      </p:sp>
      <p:sp>
        <p:nvSpPr>
          <p:cNvPr id="7" name="Text Placeholder 6">
            <a:extLst>
              <a:ext uri="{FF2B5EF4-FFF2-40B4-BE49-F238E27FC236}">
                <a16:creationId xmlns:a16="http://schemas.microsoft.com/office/drawing/2014/main" id="{727452FF-806A-4187-95AE-897C56664640}"/>
              </a:ext>
            </a:extLst>
          </p:cNvPr>
          <p:cNvSpPr>
            <a:spLocks noGrp="1"/>
          </p:cNvSpPr>
          <p:nvPr>
            <p:ph type="body" sz="quarter" idx="13"/>
          </p:nvPr>
        </p:nvSpPr>
        <p:spPr>
          <a:xfrm>
            <a:off x="528319" y="806353"/>
            <a:ext cx="8231744"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GB"/>
              <a:t>Click to edit Master text styles</a:t>
            </a:r>
          </a:p>
        </p:txBody>
      </p:sp>
    </p:spTree>
    <p:extLst>
      <p:ext uri="{BB962C8B-B14F-4D97-AF65-F5344CB8AC3E}">
        <p14:creationId xmlns:p14="http://schemas.microsoft.com/office/powerpoint/2010/main" val="1964765961"/>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_2">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EF5BE932-0131-4EA4-B334-D6BD04615693}"/>
              </a:ext>
            </a:extLst>
          </p:cNvPr>
          <p:cNvSpPr>
            <a:spLocks noGrp="1"/>
          </p:cNvSpPr>
          <p:nvPr>
            <p:ph type="pic" sz="quarter" idx="14"/>
          </p:nvPr>
        </p:nvSpPr>
        <p:spPr>
          <a:xfrm>
            <a:off x="6686867" y="578645"/>
            <a:ext cx="4926013" cy="5700713"/>
          </a:xfrm>
          <a:custGeom>
            <a:avLst/>
            <a:gdLst>
              <a:gd name="connsiteX0" fmla="*/ 0 w 4926013"/>
              <a:gd name="connsiteY0" fmla="*/ 0 h 5700713"/>
              <a:gd name="connsiteX1" fmla="*/ 4926013 w 4926013"/>
              <a:gd name="connsiteY1" fmla="*/ 2849563 h 5700713"/>
              <a:gd name="connsiteX2" fmla="*/ 0 w 4926013"/>
              <a:gd name="connsiteY2" fmla="*/ 5700713 h 5700713"/>
            </a:gdLst>
            <a:ahLst/>
            <a:cxnLst>
              <a:cxn ang="0">
                <a:pos x="connsiteX0" y="connsiteY0"/>
              </a:cxn>
              <a:cxn ang="0">
                <a:pos x="connsiteX1" y="connsiteY1"/>
              </a:cxn>
              <a:cxn ang="0">
                <a:pos x="connsiteX2" y="connsiteY2"/>
              </a:cxn>
            </a:cxnLst>
            <a:rect l="l" t="t" r="r" b="b"/>
            <a:pathLst>
              <a:path w="4926013" h="5700713">
                <a:moveTo>
                  <a:pt x="0" y="0"/>
                </a:moveTo>
                <a:lnTo>
                  <a:pt x="4926013" y="2849563"/>
                </a:lnTo>
                <a:lnTo>
                  <a:pt x="0" y="5700713"/>
                </a:lnTo>
                <a:close/>
              </a:path>
            </a:pathLst>
          </a:custGeom>
          <a:solidFill>
            <a:schemeClr val="bg1">
              <a:lumMod val="85000"/>
            </a:schemeClr>
          </a:solidFill>
        </p:spPr>
        <p:txBody>
          <a:bodyPr wrap="square" anchor="ctr" anchorCtr="0">
            <a:normAutofit/>
          </a:bodyPr>
          <a:lstStyle>
            <a:lvl1pPr algn="ctr">
              <a:defRPr>
                <a:latin typeface="Arial" panose="020B0604020202020204" pitchFamily="34" charset="0"/>
                <a:cs typeface="Arial" panose="020B0604020202020204" pitchFamily="34" charset="0"/>
              </a:defRPr>
            </a:lvl1pPr>
          </a:lstStyle>
          <a:p>
            <a:r>
              <a:rPr lang="en-GB"/>
              <a:t>Click icon to add picture</a:t>
            </a:r>
            <a:endParaRPr lang="en-US"/>
          </a:p>
        </p:txBody>
      </p:sp>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20" y="199660"/>
            <a:ext cx="5966769" cy="681355"/>
          </a:xfrm>
        </p:spPr>
        <p:txBody>
          <a:bodyPr>
            <a:noAutofit/>
          </a:bodyPr>
          <a:lstStyle>
            <a:lvl1pPr>
              <a:defRPr sz="3600" b="0">
                <a:solidFill>
                  <a:srgbClr val="0066B3"/>
                </a:solidFill>
                <a:latin typeface="Arial" panose="020B0604020202020204" pitchFamily="34" charset="0"/>
                <a:cs typeface="Arial" panose="020B0604020202020204" pitchFamily="34" charset="0"/>
              </a:defRPr>
            </a:lvl1pPr>
          </a:lstStyle>
          <a:p>
            <a:r>
              <a:rPr lang="en-GB"/>
              <a:t>Click to edit Master title style</a:t>
            </a:r>
            <a:endParaRPr lang="en-US" dirty="0"/>
          </a:p>
        </p:txBody>
      </p:sp>
      <p:sp>
        <p:nvSpPr>
          <p:cNvPr id="11" name="Freeform 18">
            <a:extLst>
              <a:ext uri="{FF2B5EF4-FFF2-40B4-BE49-F238E27FC236}">
                <a16:creationId xmlns:a16="http://schemas.microsoft.com/office/drawing/2014/main" id="{073BDB8C-2AEE-4EF5-947D-55A6D4EF6489}"/>
              </a:ext>
            </a:extLst>
          </p:cNvPr>
          <p:cNvSpPr>
            <a:spLocks/>
          </p:cNvSpPr>
          <p:nvPr userDrawn="1"/>
        </p:nvSpPr>
        <p:spPr bwMode="auto">
          <a:xfrm rot="10800000">
            <a:off x="9753601" y="3261712"/>
            <a:ext cx="2438400" cy="2821883"/>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9" name="Freeform 11">
            <a:extLst>
              <a:ext uri="{FF2B5EF4-FFF2-40B4-BE49-F238E27FC236}">
                <a16:creationId xmlns:a16="http://schemas.microsoft.com/office/drawing/2014/main" id="{9BCB513C-5921-4CC3-8D99-37D8162F5ACB}"/>
              </a:ext>
            </a:extLst>
          </p:cNvPr>
          <p:cNvSpPr>
            <a:spLocks/>
          </p:cNvSpPr>
          <p:nvPr userDrawn="1"/>
        </p:nvSpPr>
        <p:spPr bwMode="auto">
          <a:xfrm>
            <a:off x="10176217" y="578643"/>
            <a:ext cx="966788" cy="1117600"/>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EFEFEF"/>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0" name="Freeform 20">
            <a:extLst>
              <a:ext uri="{FF2B5EF4-FFF2-40B4-BE49-F238E27FC236}">
                <a16:creationId xmlns:a16="http://schemas.microsoft.com/office/drawing/2014/main" id="{65D12ED2-7EDE-4E89-9CF1-269F4C6A34E9}"/>
              </a:ext>
            </a:extLst>
          </p:cNvPr>
          <p:cNvSpPr>
            <a:spLocks/>
          </p:cNvSpPr>
          <p:nvPr userDrawn="1"/>
        </p:nvSpPr>
        <p:spPr bwMode="auto">
          <a:xfrm>
            <a:off x="10383838" y="1015859"/>
            <a:ext cx="1229042" cy="1423686"/>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alpha val="70000"/>
            </a:srgbClr>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12" name="Freeform 8">
            <a:extLst>
              <a:ext uri="{FF2B5EF4-FFF2-40B4-BE49-F238E27FC236}">
                <a16:creationId xmlns:a16="http://schemas.microsoft.com/office/drawing/2014/main" id="{FE3A2938-605B-4782-885B-E19F12B3BA05}"/>
              </a:ext>
            </a:extLst>
          </p:cNvPr>
          <p:cNvSpPr>
            <a:spLocks/>
          </p:cNvSpPr>
          <p:nvPr userDrawn="1"/>
        </p:nvSpPr>
        <p:spPr bwMode="auto">
          <a:xfrm>
            <a:off x="1" y="137232"/>
            <a:ext cx="503051" cy="810657"/>
          </a:xfrm>
          <a:custGeom>
            <a:avLst/>
            <a:gdLst>
              <a:gd name="T0" fmla="*/ 0 w 342"/>
              <a:gd name="T1" fmla="*/ 0 h 393"/>
              <a:gd name="T2" fmla="*/ 342 w 342"/>
              <a:gd name="T3" fmla="*/ 197 h 393"/>
              <a:gd name="T4" fmla="*/ 0 w 342"/>
              <a:gd name="T5" fmla="*/ 393 h 393"/>
              <a:gd name="T6" fmla="*/ 0 w 342"/>
              <a:gd name="T7" fmla="*/ 0 h 393"/>
            </a:gdLst>
            <a:ahLst/>
            <a:cxnLst>
              <a:cxn ang="0">
                <a:pos x="T0" y="T1"/>
              </a:cxn>
              <a:cxn ang="0">
                <a:pos x="T2" y="T3"/>
              </a:cxn>
              <a:cxn ang="0">
                <a:pos x="T4" y="T5"/>
              </a:cxn>
              <a:cxn ang="0">
                <a:pos x="T6" y="T7"/>
              </a:cxn>
            </a:cxnLst>
            <a:rect l="0" t="0" r="r" b="b"/>
            <a:pathLst>
              <a:path w="342" h="393">
                <a:moveTo>
                  <a:pt x="0" y="0"/>
                </a:moveTo>
                <a:lnTo>
                  <a:pt x="342" y="197"/>
                </a:lnTo>
                <a:lnTo>
                  <a:pt x="0" y="393"/>
                </a:lnTo>
                <a:lnTo>
                  <a:pt x="0" y="0"/>
                </a:lnTo>
                <a:close/>
              </a:path>
            </a:pathLst>
          </a:custGeom>
          <a:solidFill>
            <a:srgbClr val="0066B3"/>
          </a:solidFill>
          <a:ln>
            <a:noFill/>
          </a:ln>
        </p:spPr>
        <p:txBody>
          <a:bodyPr vert="horz" wrap="square" lIns="91416" tIns="45708" rIns="91416" bIns="45708" numCol="1" anchor="t" anchorCtr="0" compatLnSpc="1">
            <a:prstTxWarp prst="textNoShape">
              <a:avLst/>
            </a:prstTxWarp>
          </a:bodyPr>
          <a:lstStyle/>
          <a:p>
            <a:pPr defTabSz="914126" fontAlgn="auto">
              <a:spcBef>
                <a:spcPts val="0"/>
              </a:spcBef>
              <a:spcAft>
                <a:spcPts val="0"/>
              </a:spcAft>
            </a:pPr>
            <a:endParaRPr lang="en-US" sz="1799" dirty="0">
              <a:solidFill>
                <a:prstClr val="black"/>
              </a:solidFill>
              <a:latin typeface="Arial" panose="020B0604020202020204" pitchFamily="34" charset="0"/>
              <a:cs typeface="Arial" panose="020B0604020202020204" pitchFamily="34" charset="0"/>
            </a:endParaRPr>
          </a:p>
        </p:txBody>
      </p:sp>
      <p:sp>
        <p:nvSpPr>
          <p:cNvPr id="13" name="Text Placeholder 6">
            <a:extLst>
              <a:ext uri="{FF2B5EF4-FFF2-40B4-BE49-F238E27FC236}">
                <a16:creationId xmlns:a16="http://schemas.microsoft.com/office/drawing/2014/main" id="{A510F7CE-B2BE-4C48-A207-BA2360034861}"/>
              </a:ext>
            </a:extLst>
          </p:cNvPr>
          <p:cNvSpPr>
            <a:spLocks noGrp="1"/>
          </p:cNvSpPr>
          <p:nvPr>
            <p:ph type="body" sz="quarter" idx="13"/>
          </p:nvPr>
        </p:nvSpPr>
        <p:spPr>
          <a:xfrm>
            <a:off x="528320" y="806353"/>
            <a:ext cx="5966769"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GB"/>
              <a:t>Click to edit Master text styles</a:t>
            </a:r>
          </a:p>
        </p:txBody>
      </p:sp>
    </p:spTree>
    <p:extLst>
      <p:ext uri="{BB962C8B-B14F-4D97-AF65-F5344CB8AC3E}">
        <p14:creationId xmlns:p14="http://schemas.microsoft.com/office/powerpoint/2010/main" val="1779044976"/>
      </p:ext>
    </p:extLst>
  </p:cSld>
  <p:clrMapOvr>
    <a:masterClrMapping/>
  </p:clrMapOvr>
  <p:transition/>
  <p:extLst>
    <p:ext uri="{DCECCB84-F9BA-43D5-87BE-67443E8EF086}">
      <p15:sldGuideLst xmlns:p15="http://schemas.microsoft.com/office/powerpoint/2012/main">
        <p15:guide id="1" orient="horz" pos="3936" userDrawn="1">
          <p15:clr>
            <a:srgbClr val="FBAE40"/>
          </p15:clr>
        </p15:guide>
        <p15:guide id="2" pos="263" userDrawn="1">
          <p15:clr>
            <a:srgbClr val="FBAE40"/>
          </p15:clr>
        </p15:guide>
        <p15:guide id="3" pos="7417" userDrawn="1">
          <p15:clr>
            <a:srgbClr val="FBAE40"/>
          </p15:clr>
        </p15:guide>
        <p15:guide id="4" orient="horz" pos="666"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_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20" y="199660"/>
            <a:ext cx="6158547" cy="681355"/>
          </a:xfrm>
        </p:spPr>
        <p:txBody>
          <a:bodyPr vert="horz" lIns="91440" tIns="45720" rIns="91440" bIns="45720" rtlCol="0" anchor="ctr">
            <a:noAutofit/>
          </a:bodyPr>
          <a:lstStyle>
            <a:lvl1pPr>
              <a:defRPr lang="en-US" sz="3600" b="0" dirty="0">
                <a:latin typeface="Arial" panose="020B0604020202020204" pitchFamily="34" charset="0"/>
                <a:cs typeface="Arial" panose="020B0604020202020204" pitchFamily="34" charset="0"/>
              </a:defRPr>
            </a:lvl1pPr>
          </a:lstStyle>
          <a:p>
            <a:pPr lvl="0"/>
            <a:r>
              <a:rPr lang="en-GB"/>
              <a:t>Click to edit Master title style</a:t>
            </a:r>
            <a:endParaRPr lang="en-US" dirty="0"/>
          </a:p>
        </p:txBody>
      </p:sp>
      <p:sp>
        <p:nvSpPr>
          <p:cNvPr id="17" name="Freeform 18">
            <a:extLst>
              <a:ext uri="{FF2B5EF4-FFF2-40B4-BE49-F238E27FC236}">
                <a16:creationId xmlns:a16="http://schemas.microsoft.com/office/drawing/2014/main" id="{70379A4A-DEF8-4907-BCC2-986E77DF2976}"/>
              </a:ext>
            </a:extLst>
          </p:cNvPr>
          <p:cNvSpPr>
            <a:spLocks/>
          </p:cNvSpPr>
          <p:nvPr userDrawn="1"/>
        </p:nvSpPr>
        <p:spPr bwMode="auto">
          <a:xfrm>
            <a:off x="8332714" y="3761641"/>
            <a:ext cx="1902046" cy="2201178"/>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8" name="Freeform 11">
            <a:extLst>
              <a:ext uri="{FF2B5EF4-FFF2-40B4-BE49-F238E27FC236}">
                <a16:creationId xmlns:a16="http://schemas.microsoft.com/office/drawing/2014/main" id="{C464A6A9-64EC-4C14-8B6D-6B5C78CF8AC6}"/>
              </a:ext>
            </a:extLst>
          </p:cNvPr>
          <p:cNvSpPr>
            <a:spLocks/>
          </p:cNvSpPr>
          <p:nvPr userDrawn="1"/>
        </p:nvSpPr>
        <p:spPr bwMode="auto">
          <a:xfrm>
            <a:off x="10481915" y="1188000"/>
            <a:ext cx="736681" cy="851598"/>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EFEFEF"/>
          </a:solidFill>
          <a:ln w="38100">
            <a:noFill/>
            <a:round/>
            <a:headEnd/>
            <a:tailEnd/>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20" name="Picture Placeholder 19">
            <a:extLst>
              <a:ext uri="{FF2B5EF4-FFF2-40B4-BE49-F238E27FC236}">
                <a16:creationId xmlns:a16="http://schemas.microsoft.com/office/drawing/2014/main" id="{2EAE9857-A15A-4204-AB9F-1CCDE25021BF}"/>
              </a:ext>
            </a:extLst>
          </p:cNvPr>
          <p:cNvSpPr>
            <a:spLocks noGrp="1"/>
          </p:cNvSpPr>
          <p:nvPr>
            <p:ph type="pic" sz="quarter" idx="14"/>
          </p:nvPr>
        </p:nvSpPr>
        <p:spPr>
          <a:xfrm>
            <a:off x="7842929" y="1567680"/>
            <a:ext cx="4349073" cy="4327869"/>
          </a:xfrm>
          <a:custGeom>
            <a:avLst/>
            <a:gdLst>
              <a:gd name="connsiteX0" fmla="*/ 0 w 4349073"/>
              <a:gd name="connsiteY0" fmla="*/ 196717 h 4327869"/>
              <a:gd name="connsiteX1" fmla="*/ 1912741 w 4349073"/>
              <a:gd name="connsiteY1" fmla="*/ 1303185 h 4327869"/>
              <a:gd name="connsiteX2" fmla="*/ 0 w 4349073"/>
              <a:gd name="connsiteY2" fmla="*/ 2410270 h 4327869"/>
              <a:gd name="connsiteX3" fmla="*/ 4349073 w 4349073"/>
              <a:gd name="connsiteY3" fmla="*/ 0 h 4327869"/>
              <a:gd name="connsiteX4" fmla="*/ 4349073 w 4349073"/>
              <a:gd name="connsiteY4" fmla="*/ 4327869 h 4327869"/>
              <a:gd name="connsiteX5" fmla="*/ 609344 w 4349073"/>
              <a:gd name="connsiteY5" fmla="*/ 2164537 h 432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49073" h="4327869">
                <a:moveTo>
                  <a:pt x="0" y="196717"/>
                </a:moveTo>
                <a:lnTo>
                  <a:pt x="1912741" y="1303185"/>
                </a:lnTo>
                <a:lnTo>
                  <a:pt x="0" y="2410270"/>
                </a:lnTo>
                <a:close/>
                <a:moveTo>
                  <a:pt x="4349073" y="0"/>
                </a:moveTo>
                <a:lnTo>
                  <a:pt x="4349073" y="4327869"/>
                </a:lnTo>
                <a:lnTo>
                  <a:pt x="609344" y="2164537"/>
                </a:lnTo>
                <a:close/>
              </a:path>
            </a:pathLst>
          </a:custGeom>
          <a:solidFill>
            <a:schemeClr val="bg1">
              <a:lumMod val="85000"/>
            </a:schemeClr>
          </a:solidFill>
        </p:spPr>
        <p:txBody>
          <a:bodyPr wrap="square" anchor="ctr" anchorCtr="0">
            <a:normAutofit/>
          </a:bodyPr>
          <a:lstStyle>
            <a:lvl1pPr algn="ctr">
              <a:defRPr>
                <a:latin typeface="Arial" panose="020B0604020202020204" pitchFamily="34" charset="0"/>
                <a:cs typeface="Arial" panose="020B0604020202020204" pitchFamily="34" charset="0"/>
              </a:defRPr>
            </a:lvl1pPr>
          </a:lstStyle>
          <a:p>
            <a:r>
              <a:rPr lang="en-GB"/>
              <a:t>Click icon to add picture</a:t>
            </a:r>
            <a:endParaRPr lang="en-US"/>
          </a:p>
        </p:txBody>
      </p:sp>
      <p:sp>
        <p:nvSpPr>
          <p:cNvPr id="9" name="Freeform 8">
            <a:extLst>
              <a:ext uri="{FF2B5EF4-FFF2-40B4-BE49-F238E27FC236}">
                <a16:creationId xmlns:a16="http://schemas.microsoft.com/office/drawing/2014/main" id="{696906F1-BFE7-46B2-9B39-2662076CE82A}"/>
              </a:ext>
            </a:extLst>
          </p:cNvPr>
          <p:cNvSpPr>
            <a:spLocks/>
          </p:cNvSpPr>
          <p:nvPr userDrawn="1"/>
        </p:nvSpPr>
        <p:spPr bwMode="auto">
          <a:xfrm>
            <a:off x="1" y="137232"/>
            <a:ext cx="503051" cy="810657"/>
          </a:xfrm>
          <a:custGeom>
            <a:avLst/>
            <a:gdLst>
              <a:gd name="T0" fmla="*/ 0 w 342"/>
              <a:gd name="T1" fmla="*/ 0 h 393"/>
              <a:gd name="T2" fmla="*/ 342 w 342"/>
              <a:gd name="T3" fmla="*/ 197 h 393"/>
              <a:gd name="T4" fmla="*/ 0 w 342"/>
              <a:gd name="T5" fmla="*/ 393 h 393"/>
              <a:gd name="T6" fmla="*/ 0 w 342"/>
              <a:gd name="T7" fmla="*/ 0 h 393"/>
            </a:gdLst>
            <a:ahLst/>
            <a:cxnLst>
              <a:cxn ang="0">
                <a:pos x="T0" y="T1"/>
              </a:cxn>
              <a:cxn ang="0">
                <a:pos x="T2" y="T3"/>
              </a:cxn>
              <a:cxn ang="0">
                <a:pos x="T4" y="T5"/>
              </a:cxn>
              <a:cxn ang="0">
                <a:pos x="T6" y="T7"/>
              </a:cxn>
            </a:cxnLst>
            <a:rect l="0" t="0" r="r" b="b"/>
            <a:pathLst>
              <a:path w="342" h="393">
                <a:moveTo>
                  <a:pt x="0" y="0"/>
                </a:moveTo>
                <a:lnTo>
                  <a:pt x="342" y="197"/>
                </a:lnTo>
                <a:lnTo>
                  <a:pt x="0" y="393"/>
                </a:lnTo>
                <a:lnTo>
                  <a:pt x="0" y="0"/>
                </a:lnTo>
                <a:close/>
              </a:path>
            </a:pathLst>
          </a:custGeom>
          <a:solidFill>
            <a:srgbClr val="0066B3"/>
          </a:solidFill>
          <a:ln>
            <a:noFill/>
          </a:ln>
        </p:spPr>
        <p:txBody>
          <a:bodyPr vert="horz" wrap="square" lIns="91416" tIns="45708" rIns="91416" bIns="45708" numCol="1" anchor="t" anchorCtr="0" compatLnSpc="1">
            <a:prstTxWarp prst="textNoShape">
              <a:avLst/>
            </a:prstTxWarp>
          </a:bodyPr>
          <a:lstStyle/>
          <a:p>
            <a:pPr defTabSz="914126" fontAlgn="auto">
              <a:spcBef>
                <a:spcPts val="0"/>
              </a:spcBef>
              <a:spcAft>
                <a:spcPts val="0"/>
              </a:spcAft>
            </a:pPr>
            <a:endParaRPr lang="en-US" sz="1799" dirty="0">
              <a:solidFill>
                <a:prstClr val="black"/>
              </a:solidFill>
              <a:latin typeface="Arial" panose="020B0604020202020204" pitchFamily="34" charset="0"/>
              <a:cs typeface="Arial" panose="020B0604020202020204" pitchFamily="34" charset="0"/>
            </a:endParaRPr>
          </a:p>
        </p:txBody>
      </p:sp>
      <p:sp>
        <p:nvSpPr>
          <p:cNvPr id="16" name="Freeform 20">
            <a:extLst>
              <a:ext uri="{FF2B5EF4-FFF2-40B4-BE49-F238E27FC236}">
                <a16:creationId xmlns:a16="http://schemas.microsoft.com/office/drawing/2014/main" id="{06259B27-C44D-4240-B550-1BB6A8F0869E}"/>
              </a:ext>
            </a:extLst>
          </p:cNvPr>
          <p:cNvSpPr>
            <a:spLocks/>
          </p:cNvSpPr>
          <p:nvPr userDrawn="1"/>
        </p:nvSpPr>
        <p:spPr bwMode="auto">
          <a:xfrm>
            <a:off x="10013656" y="1071383"/>
            <a:ext cx="936516" cy="1084832"/>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alpha val="70000"/>
            </a:srgbClr>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10" name="Text Placeholder 6">
            <a:extLst>
              <a:ext uri="{FF2B5EF4-FFF2-40B4-BE49-F238E27FC236}">
                <a16:creationId xmlns:a16="http://schemas.microsoft.com/office/drawing/2014/main" id="{D62434B9-BA71-D143-9A2F-39CB3AA65229}"/>
              </a:ext>
            </a:extLst>
          </p:cNvPr>
          <p:cNvSpPr>
            <a:spLocks noGrp="1"/>
          </p:cNvSpPr>
          <p:nvPr>
            <p:ph type="body" sz="quarter" idx="13"/>
          </p:nvPr>
        </p:nvSpPr>
        <p:spPr>
          <a:xfrm>
            <a:off x="528320" y="806353"/>
            <a:ext cx="6158547"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GB"/>
              <a:t>Click to edit Master text styles</a:t>
            </a:r>
          </a:p>
        </p:txBody>
      </p:sp>
    </p:spTree>
    <p:extLst>
      <p:ext uri="{BB962C8B-B14F-4D97-AF65-F5344CB8AC3E}">
        <p14:creationId xmlns:p14="http://schemas.microsoft.com/office/powerpoint/2010/main" val="614004043"/>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_4">
    <p:spTree>
      <p:nvGrpSpPr>
        <p:cNvPr id="1" name=""/>
        <p:cNvGrpSpPr/>
        <p:nvPr/>
      </p:nvGrpSpPr>
      <p:grpSpPr>
        <a:xfrm>
          <a:off x="0" y="0"/>
          <a:ext cx="0" cy="0"/>
          <a:chOff x="0" y="0"/>
          <a:chExt cx="0" cy="0"/>
        </a:xfrm>
      </p:grpSpPr>
      <p:sp>
        <p:nvSpPr>
          <p:cNvPr id="11" name="Freeform 18">
            <a:extLst>
              <a:ext uri="{FF2B5EF4-FFF2-40B4-BE49-F238E27FC236}">
                <a16:creationId xmlns:a16="http://schemas.microsoft.com/office/drawing/2014/main" id="{DE3787C0-BD33-42F9-A81E-FFCA6278FD84}"/>
              </a:ext>
            </a:extLst>
          </p:cNvPr>
          <p:cNvSpPr>
            <a:spLocks/>
          </p:cNvSpPr>
          <p:nvPr/>
        </p:nvSpPr>
        <p:spPr bwMode="auto">
          <a:xfrm>
            <a:off x="10882038" y="3613138"/>
            <a:ext cx="1309962" cy="1515978"/>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alpha val="75000"/>
            </a:srgb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2" name="Freeform 18">
            <a:extLst>
              <a:ext uri="{FF2B5EF4-FFF2-40B4-BE49-F238E27FC236}">
                <a16:creationId xmlns:a16="http://schemas.microsoft.com/office/drawing/2014/main" id="{0A84A11B-1EB1-485E-A5A5-C1C0ABB7DB2B}"/>
              </a:ext>
            </a:extLst>
          </p:cNvPr>
          <p:cNvSpPr>
            <a:spLocks/>
          </p:cNvSpPr>
          <p:nvPr/>
        </p:nvSpPr>
        <p:spPr bwMode="auto">
          <a:xfrm>
            <a:off x="10882038" y="2170795"/>
            <a:ext cx="1309962" cy="1515978"/>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alpha val="75000"/>
            </a:srgb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20" y="199660"/>
            <a:ext cx="6158547" cy="681355"/>
          </a:xfrm>
        </p:spPr>
        <p:txBody>
          <a:bodyPr vert="horz" lIns="91440" tIns="45720" rIns="91440" bIns="45720" rtlCol="0" anchor="ctr">
            <a:noAutofit/>
          </a:bodyPr>
          <a:lstStyle>
            <a:lvl1pPr>
              <a:defRPr lang="en-US" sz="3600" b="0" dirty="0">
                <a:latin typeface="Arial" panose="020B0604020202020204" pitchFamily="34" charset="0"/>
                <a:cs typeface="Arial" panose="020B0604020202020204" pitchFamily="34" charset="0"/>
              </a:defRPr>
            </a:lvl1pPr>
          </a:lstStyle>
          <a:p>
            <a:pPr lvl="0"/>
            <a:r>
              <a:rPr lang="en-GB"/>
              <a:t>Click to edit Master title style</a:t>
            </a:r>
            <a:endParaRPr lang="en-US" dirty="0"/>
          </a:p>
        </p:txBody>
      </p:sp>
      <p:sp>
        <p:nvSpPr>
          <p:cNvPr id="22" name="Picture Placeholder 21">
            <a:extLst>
              <a:ext uri="{FF2B5EF4-FFF2-40B4-BE49-F238E27FC236}">
                <a16:creationId xmlns:a16="http://schemas.microsoft.com/office/drawing/2014/main" id="{1541CE87-84EA-4FF3-80BB-6B94663A6F16}"/>
              </a:ext>
            </a:extLst>
          </p:cNvPr>
          <p:cNvSpPr>
            <a:spLocks noGrp="1"/>
          </p:cNvSpPr>
          <p:nvPr>
            <p:ph type="pic" sz="quarter" idx="14"/>
          </p:nvPr>
        </p:nvSpPr>
        <p:spPr>
          <a:xfrm>
            <a:off x="7584214" y="946917"/>
            <a:ext cx="4607786" cy="5332440"/>
          </a:xfrm>
          <a:custGeom>
            <a:avLst/>
            <a:gdLst>
              <a:gd name="connsiteX0" fmla="*/ 0 w 4607786"/>
              <a:gd name="connsiteY0" fmla="*/ 0 h 5332440"/>
              <a:gd name="connsiteX1" fmla="*/ 4607786 w 4607786"/>
              <a:gd name="connsiteY1" fmla="*/ 2665478 h 5332440"/>
              <a:gd name="connsiteX2" fmla="*/ 0 w 4607786"/>
              <a:gd name="connsiteY2" fmla="*/ 5332440 h 5332440"/>
            </a:gdLst>
            <a:ahLst/>
            <a:cxnLst>
              <a:cxn ang="0">
                <a:pos x="connsiteX0" y="connsiteY0"/>
              </a:cxn>
              <a:cxn ang="0">
                <a:pos x="connsiteX1" y="connsiteY1"/>
              </a:cxn>
              <a:cxn ang="0">
                <a:pos x="connsiteX2" y="connsiteY2"/>
              </a:cxn>
            </a:cxnLst>
            <a:rect l="l" t="t" r="r" b="b"/>
            <a:pathLst>
              <a:path w="4607786" h="5332440">
                <a:moveTo>
                  <a:pt x="0" y="0"/>
                </a:moveTo>
                <a:lnTo>
                  <a:pt x="4607786" y="2665478"/>
                </a:lnTo>
                <a:lnTo>
                  <a:pt x="0" y="5332440"/>
                </a:lnTo>
                <a:close/>
              </a:path>
            </a:pathLst>
          </a:custGeom>
          <a:solidFill>
            <a:schemeClr val="bg1">
              <a:lumMod val="85000"/>
            </a:schemeClr>
          </a:solidFill>
        </p:spPr>
        <p:txBody>
          <a:bodyPr wrap="square" anchor="ctr" anchorCtr="0">
            <a:normAutofit/>
          </a:bodyPr>
          <a:lstStyle>
            <a:lvl1pPr algn="ctr">
              <a:defRPr>
                <a:latin typeface="Arial" panose="020B0604020202020204" pitchFamily="34" charset="0"/>
                <a:cs typeface="Arial" panose="020B0604020202020204" pitchFamily="34" charset="0"/>
              </a:defRPr>
            </a:lvl1pPr>
          </a:lstStyle>
          <a:p>
            <a:r>
              <a:rPr lang="en-GB"/>
              <a:t>Click icon to add picture</a:t>
            </a:r>
            <a:endParaRPr lang="en-US"/>
          </a:p>
        </p:txBody>
      </p:sp>
      <p:sp>
        <p:nvSpPr>
          <p:cNvPr id="10" name="Freeform 8">
            <a:extLst>
              <a:ext uri="{FF2B5EF4-FFF2-40B4-BE49-F238E27FC236}">
                <a16:creationId xmlns:a16="http://schemas.microsoft.com/office/drawing/2014/main" id="{AB6A946D-8BB7-44C7-A5C9-D58E095B7BD3}"/>
              </a:ext>
            </a:extLst>
          </p:cNvPr>
          <p:cNvSpPr>
            <a:spLocks/>
          </p:cNvSpPr>
          <p:nvPr userDrawn="1"/>
        </p:nvSpPr>
        <p:spPr bwMode="auto">
          <a:xfrm>
            <a:off x="1" y="137232"/>
            <a:ext cx="503051" cy="810657"/>
          </a:xfrm>
          <a:custGeom>
            <a:avLst/>
            <a:gdLst>
              <a:gd name="T0" fmla="*/ 0 w 342"/>
              <a:gd name="T1" fmla="*/ 0 h 393"/>
              <a:gd name="T2" fmla="*/ 342 w 342"/>
              <a:gd name="T3" fmla="*/ 197 h 393"/>
              <a:gd name="T4" fmla="*/ 0 w 342"/>
              <a:gd name="T5" fmla="*/ 393 h 393"/>
              <a:gd name="T6" fmla="*/ 0 w 342"/>
              <a:gd name="T7" fmla="*/ 0 h 393"/>
            </a:gdLst>
            <a:ahLst/>
            <a:cxnLst>
              <a:cxn ang="0">
                <a:pos x="T0" y="T1"/>
              </a:cxn>
              <a:cxn ang="0">
                <a:pos x="T2" y="T3"/>
              </a:cxn>
              <a:cxn ang="0">
                <a:pos x="T4" y="T5"/>
              </a:cxn>
              <a:cxn ang="0">
                <a:pos x="T6" y="T7"/>
              </a:cxn>
            </a:cxnLst>
            <a:rect l="0" t="0" r="r" b="b"/>
            <a:pathLst>
              <a:path w="342" h="393">
                <a:moveTo>
                  <a:pt x="0" y="0"/>
                </a:moveTo>
                <a:lnTo>
                  <a:pt x="342" y="197"/>
                </a:lnTo>
                <a:lnTo>
                  <a:pt x="0" y="393"/>
                </a:lnTo>
                <a:lnTo>
                  <a:pt x="0" y="0"/>
                </a:lnTo>
                <a:close/>
              </a:path>
            </a:pathLst>
          </a:custGeom>
          <a:solidFill>
            <a:srgbClr val="0066B3"/>
          </a:solidFill>
          <a:ln>
            <a:noFill/>
          </a:ln>
        </p:spPr>
        <p:txBody>
          <a:bodyPr vert="horz" wrap="square" lIns="91416" tIns="45708" rIns="91416" bIns="45708" numCol="1" anchor="t" anchorCtr="0" compatLnSpc="1">
            <a:prstTxWarp prst="textNoShape">
              <a:avLst/>
            </a:prstTxWarp>
          </a:bodyPr>
          <a:lstStyle/>
          <a:p>
            <a:pPr defTabSz="914126" fontAlgn="auto">
              <a:spcBef>
                <a:spcPts val="0"/>
              </a:spcBef>
              <a:spcAft>
                <a:spcPts val="0"/>
              </a:spcAft>
            </a:pPr>
            <a:endParaRPr lang="en-US" sz="1799" dirty="0">
              <a:solidFill>
                <a:prstClr val="black"/>
              </a:solidFill>
              <a:latin typeface="Arial" panose="020B0604020202020204" pitchFamily="34" charset="0"/>
              <a:cs typeface="Arial" panose="020B0604020202020204" pitchFamily="34" charset="0"/>
            </a:endParaRPr>
          </a:p>
        </p:txBody>
      </p:sp>
      <p:sp>
        <p:nvSpPr>
          <p:cNvPr id="13" name="Freeform 11">
            <a:extLst>
              <a:ext uri="{FF2B5EF4-FFF2-40B4-BE49-F238E27FC236}">
                <a16:creationId xmlns:a16="http://schemas.microsoft.com/office/drawing/2014/main" id="{813E58C6-6EBB-42BD-9069-19FF00C63EA2}"/>
              </a:ext>
            </a:extLst>
          </p:cNvPr>
          <p:cNvSpPr>
            <a:spLocks/>
          </p:cNvSpPr>
          <p:nvPr userDrawn="1"/>
        </p:nvSpPr>
        <p:spPr bwMode="auto">
          <a:xfrm>
            <a:off x="10176217" y="578643"/>
            <a:ext cx="966788" cy="1117600"/>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EFEFEF"/>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6" name="Freeform 20">
            <a:extLst>
              <a:ext uri="{FF2B5EF4-FFF2-40B4-BE49-F238E27FC236}">
                <a16:creationId xmlns:a16="http://schemas.microsoft.com/office/drawing/2014/main" id="{60D826A0-6396-46D4-8075-8AF1825B028A}"/>
              </a:ext>
            </a:extLst>
          </p:cNvPr>
          <p:cNvSpPr>
            <a:spLocks/>
          </p:cNvSpPr>
          <p:nvPr userDrawn="1"/>
        </p:nvSpPr>
        <p:spPr bwMode="auto">
          <a:xfrm>
            <a:off x="10383838" y="1015859"/>
            <a:ext cx="1229042" cy="1423686"/>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alpha val="70000"/>
            </a:srgbClr>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14" name="Text Placeholder 6">
            <a:extLst>
              <a:ext uri="{FF2B5EF4-FFF2-40B4-BE49-F238E27FC236}">
                <a16:creationId xmlns:a16="http://schemas.microsoft.com/office/drawing/2014/main" id="{914297DB-A37D-7144-974C-B61610216740}"/>
              </a:ext>
            </a:extLst>
          </p:cNvPr>
          <p:cNvSpPr>
            <a:spLocks noGrp="1"/>
          </p:cNvSpPr>
          <p:nvPr>
            <p:ph type="body" sz="quarter" idx="13"/>
          </p:nvPr>
        </p:nvSpPr>
        <p:spPr>
          <a:xfrm>
            <a:off x="528320" y="806353"/>
            <a:ext cx="6158547"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GB"/>
              <a:t>Click to edit Master text styles</a:t>
            </a:r>
          </a:p>
        </p:txBody>
      </p:sp>
    </p:spTree>
    <p:extLst>
      <p:ext uri="{BB962C8B-B14F-4D97-AF65-F5344CB8AC3E}">
        <p14:creationId xmlns:p14="http://schemas.microsoft.com/office/powerpoint/2010/main" val="3717612452"/>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_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767DB-16EA-4A69-91B4-134095251BC6}"/>
              </a:ext>
            </a:extLst>
          </p:cNvPr>
          <p:cNvSpPr>
            <a:spLocks noGrp="1"/>
          </p:cNvSpPr>
          <p:nvPr>
            <p:ph type="title"/>
          </p:nvPr>
        </p:nvSpPr>
        <p:spPr>
          <a:xfrm>
            <a:off x="528319" y="199659"/>
            <a:ext cx="8231744" cy="685800"/>
          </a:xfrm>
        </p:spPr>
        <p:txBody>
          <a:bodyPr>
            <a:normAutofit/>
          </a:bodyPr>
          <a:lstStyle>
            <a:lvl1pPr>
              <a:defRPr sz="3600" b="0">
                <a:latin typeface="Arial" panose="020B0604020202020204" pitchFamily="34" charset="0"/>
                <a:cs typeface="Arial" panose="020B0604020202020204" pitchFamily="34" charset="0"/>
              </a:defRPr>
            </a:lvl1pPr>
          </a:lstStyle>
          <a:p>
            <a:r>
              <a:rPr lang="en-GB"/>
              <a:t>Click to edit Master title style</a:t>
            </a:r>
            <a:endParaRPr lang="en-US" dirty="0"/>
          </a:p>
        </p:txBody>
      </p:sp>
      <p:sp>
        <p:nvSpPr>
          <p:cNvPr id="4" name="Content Placeholder 3">
            <a:extLst>
              <a:ext uri="{FF2B5EF4-FFF2-40B4-BE49-F238E27FC236}">
                <a16:creationId xmlns:a16="http://schemas.microsoft.com/office/drawing/2014/main" id="{932EEFD9-3A38-42F4-92FA-3316A1E322F9}"/>
              </a:ext>
            </a:extLst>
          </p:cNvPr>
          <p:cNvSpPr>
            <a:spLocks noGrp="1"/>
          </p:cNvSpPr>
          <p:nvPr>
            <p:ph sz="half" idx="2"/>
          </p:nvPr>
        </p:nvSpPr>
        <p:spPr>
          <a:xfrm>
            <a:off x="5913121" y="1993001"/>
            <a:ext cx="5025849" cy="3878627"/>
          </a:xfrm>
        </p:spPr>
        <p:txBody>
          <a:bodyPr>
            <a:noAutofit/>
          </a:bodyPr>
          <a:lstStyle>
            <a:lvl1pPr marL="0" indent="0">
              <a:spcBef>
                <a:spcPts val="0"/>
              </a:spcBef>
              <a:spcAft>
                <a:spcPts val="1000"/>
              </a:spcAft>
              <a:buNone/>
              <a:defRPr lang="en-US" sz="2000" b="0" kern="1200" dirty="0">
                <a:solidFill>
                  <a:schemeClr val="tx1"/>
                </a:solidFill>
                <a:latin typeface="Arial" panose="020B0604020202020204" pitchFamily="34" charset="0"/>
                <a:ea typeface="+mn-ea"/>
                <a:cs typeface="Arial" panose="020B0604020202020204" pitchFamily="34" charset="0"/>
              </a:defRPr>
            </a:lvl1pPr>
            <a:lvl2pPr marL="288838" indent="-288838">
              <a:lnSpc>
                <a:spcPct val="100000"/>
              </a:lnSpc>
              <a:buFont typeface="Wingdings 2" panose="05020102010507070707" pitchFamily="18" charset="2"/>
              <a:buChar char="¡"/>
              <a:defRPr sz="1600">
                <a:latin typeface="Arial" panose="020B0604020202020204" pitchFamily="34" charset="0"/>
                <a:cs typeface="Arial" panose="020B0604020202020204" pitchFamily="34" charset="0"/>
              </a:defRPr>
            </a:lvl2pPr>
            <a:lvl3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3pPr>
            <a:lvl4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4pPr>
            <a:lvl5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5pPr>
          </a:lstStyle>
          <a:p>
            <a:pPr marL="0" lvl="0" indent="0" algn="l" defTabSz="914126" rtl="0" eaLnBrk="1" latinLnBrk="0" hangingPunct="1">
              <a:lnSpc>
                <a:spcPct val="90000"/>
              </a:lnSpc>
              <a:spcBef>
                <a:spcPts val="1000"/>
              </a:spcBef>
              <a:buFont typeface="Arial" panose="020B0604020202020204" pitchFamily="34" charset="0"/>
              <a:buNone/>
            </a:pPr>
            <a:r>
              <a:rPr lang="en-GB"/>
              <a:t>Click to edit Master text styles</a:t>
            </a:r>
          </a:p>
          <a:p>
            <a:pPr marL="0" lvl="1" indent="0" algn="l" defTabSz="914126" rtl="0" eaLnBrk="1" latinLnBrk="0" hangingPunct="1">
              <a:lnSpc>
                <a:spcPct val="90000"/>
              </a:lnSpc>
              <a:spcBef>
                <a:spcPts val="1000"/>
              </a:spcBef>
              <a:buFont typeface="Arial" panose="020B0604020202020204" pitchFamily="34" charset="0"/>
              <a:buNone/>
            </a:pPr>
            <a:r>
              <a:rPr lang="en-GB"/>
              <a:t>Second level</a:t>
            </a:r>
          </a:p>
          <a:p>
            <a:pPr marL="0" lvl="2" indent="0" algn="l" defTabSz="914126" rtl="0" eaLnBrk="1" latinLnBrk="0" hangingPunct="1">
              <a:lnSpc>
                <a:spcPct val="90000"/>
              </a:lnSpc>
              <a:spcBef>
                <a:spcPts val="1000"/>
              </a:spcBef>
              <a:buFont typeface="Arial" panose="020B0604020202020204" pitchFamily="34" charset="0"/>
              <a:buNone/>
            </a:pPr>
            <a:r>
              <a:rPr lang="en-GB"/>
              <a:t>Third level</a:t>
            </a:r>
          </a:p>
          <a:p>
            <a:pPr marL="0" lvl="3" indent="0" algn="l" defTabSz="914126" rtl="0" eaLnBrk="1" latinLnBrk="0" hangingPunct="1">
              <a:lnSpc>
                <a:spcPct val="90000"/>
              </a:lnSpc>
              <a:spcBef>
                <a:spcPts val="1000"/>
              </a:spcBef>
              <a:buFont typeface="Arial" panose="020B0604020202020204" pitchFamily="34" charset="0"/>
              <a:buNone/>
            </a:pPr>
            <a:r>
              <a:rPr lang="en-GB"/>
              <a:t>Fourth level</a:t>
            </a:r>
          </a:p>
          <a:p>
            <a:pPr marL="0" lvl="4" indent="0" algn="l" defTabSz="914126" rtl="0" eaLnBrk="1" latinLnBrk="0" hangingPunct="1">
              <a:lnSpc>
                <a:spcPct val="90000"/>
              </a:lnSpc>
              <a:spcBef>
                <a:spcPts val="1000"/>
              </a:spcBef>
              <a:buFont typeface="Arial" panose="020B0604020202020204" pitchFamily="34" charset="0"/>
              <a:buNone/>
            </a:pPr>
            <a:r>
              <a:rPr lang="en-GB"/>
              <a:t>Fifth level</a:t>
            </a:r>
            <a:endParaRPr lang="en-US" dirty="0"/>
          </a:p>
        </p:txBody>
      </p:sp>
      <p:sp>
        <p:nvSpPr>
          <p:cNvPr id="10" name="Freeform 20">
            <a:extLst>
              <a:ext uri="{FF2B5EF4-FFF2-40B4-BE49-F238E27FC236}">
                <a16:creationId xmlns:a16="http://schemas.microsoft.com/office/drawing/2014/main" id="{6C74BC6A-6C3B-4345-A9F2-C929BDB493F3}"/>
              </a:ext>
            </a:extLst>
          </p:cNvPr>
          <p:cNvSpPr>
            <a:spLocks/>
          </p:cNvSpPr>
          <p:nvPr userDrawn="1"/>
        </p:nvSpPr>
        <p:spPr bwMode="auto">
          <a:xfrm>
            <a:off x="10938969" y="908168"/>
            <a:ext cx="936516" cy="1084832"/>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alpha val="70000"/>
            </a:srgbClr>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11" name="Freeform 11">
            <a:extLst>
              <a:ext uri="{FF2B5EF4-FFF2-40B4-BE49-F238E27FC236}">
                <a16:creationId xmlns:a16="http://schemas.microsoft.com/office/drawing/2014/main" id="{0234F5EE-3890-46FF-A5D5-6FE46D4C822B}"/>
              </a:ext>
            </a:extLst>
          </p:cNvPr>
          <p:cNvSpPr>
            <a:spLocks/>
          </p:cNvSpPr>
          <p:nvPr userDrawn="1"/>
        </p:nvSpPr>
        <p:spPr bwMode="auto">
          <a:xfrm>
            <a:off x="10737511" y="591839"/>
            <a:ext cx="719271" cy="831472"/>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EFEFEF"/>
          </a:solidFill>
          <a:ln w="38100">
            <a:noFill/>
            <a:round/>
            <a:headEnd/>
            <a:tailEnd/>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14" name="Content Placeholder 3">
            <a:extLst>
              <a:ext uri="{FF2B5EF4-FFF2-40B4-BE49-F238E27FC236}">
                <a16:creationId xmlns:a16="http://schemas.microsoft.com/office/drawing/2014/main" id="{B030A8D8-96AE-4A19-80D5-D1A292A6EBD1}"/>
              </a:ext>
            </a:extLst>
          </p:cNvPr>
          <p:cNvSpPr>
            <a:spLocks noGrp="1"/>
          </p:cNvSpPr>
          <p:nvPr>
            <p:ph sz="half" idx="14"/>
          </p:nvPr>
        </p:nvSpPr>
        <p:spPr>
          <a:xfrm>
            <a:off x="528320" y="1993001"/>
            <a:ext cx="5242560" cy="3878627"/>
          </a:xfrm>
        </p:spPr>
        <p:txBody>
          <a:bodyPr>
            <a:noAutofit/>
          </a:bodyPr>
          <a:lstStyle>
            <a:lvl1pPr marL="0" indent="0">
              <a:spcBef>
                <a:spcPts val="0"/>
              </a:spcBef>
              <a:spcAft>
                <a:spcPts val="1000"/>
              </a:spcAft>
              <a:buNone/>
              <a:defRPr sz="2000" b="0">
                <a:latin typeface="Arial" panose="020B0604020202020204" pitchFamily="34" charset="0"/>
                <a:cs typeface="Arial" panose="020B0604020202020204" pitchFamily="34" charset="0"/>
              </a:defRPr>
            </a:lvl1pPr>
            <a:lvl2pPr marL="288838" indent="-288838">
              <a:lnSpc>
                <a:spcPct val="100000"/>
              </a:lnSpc>
              <a:buFont typeface="Wingdings 2" panose="05020102010507070707" pitchFamily="18" charset="2"/>
              <a:buChar char="¡"/>
              <a:defRPr sz="1600">
                <a:latin typeface="Arial" panose="020B0604020202020204" pitchFamily="34" charset="0"/>
                <a:cs typeface="Arial" panose="020B0604020202020204" pitchFamily="34" charset="0"/>
              </a:defRPr>
            </a:lvl2pPr>
            <a:lvl3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3pPr>
            <a:lvl4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4pPr>
            <a:lvl5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2" name="Freeform 8">
            <a:extLst>
              <a:ext uri="{FF2B5EF4-FFF2-40B4-BE49-F238E27FC236}">
                <a16:creationId xmlns:a16="http://schemas.microsoft.com/office/drawing/2014/main" id="{050F06AB-467F-40DD-9BCB-A71FEADFF102}"/>
              </a:ext>
            </a:extLst>
          </p:cNvPr>
          <p:cNvSpPr>
            <a:spLocks/>
          </p:cNvSpPr>
          <p:nvPr userDrawn="1"/>
        </p:nvSpPr>
        <p:spPr bwMode="auto">
          <a:xfrm>
            <a:off x="1" y="137232"/>
            <a:ext cx="503051" cy="810657"/>
          </a:xfrm>
          <a:custGeom>
            <a:avLst/>
            <a:gdLst>
              <a:gd name="T0" fmla="*/ 0 w 342"/>
              <a:gd name="T1" fmla="*/ 0 h 393"/>
              <a:gd name="T2" fmla="*/ 342 w 342"/>
              <a:gd name="T3" fmla="*/ 197 h 393"/>
              <a:gd name="T4" fmla="*/ 0 w 342"/>
              <a:gd name="T5" fmla="*/ 393 h 393"/>
              <a:gd name="T6" fmla="*/ 0 w 342"/>
              <a:gd name="T7" fmla="*/ 0 h 393"/>
            </a:gdLst>
            <a:ahLst/>
            <a:cxnLst>
              <a:cxn ang="0">
                <a:pos x="T0" y="T1"/>
              </a:cxn>
              <a:cxn ang="0">
                <a:pos x="T2" y="T3"/>
              </a:cxn>
              <a:cxn ang="0">
                <a:pos x="T4" y="T5"/>
              </a:cxn>
              <a:cxn ang="0">
                <a:pos x="T6" y="T7"/>
              </a:cxn>
            </a:cxnLst>
            <a:rect l="0" t="0" r="r" b="b"/>
            <a:pathLst>
              <a:path w="342" h="393">
                <a:moveTo>
                  <a:pt x="0" y="0"/>
                </a:moveTo>
                <a:lnTo>
                  <a:pt x="342" y="197"/>
                </a:lnTo>
                <a:lnTo>
                  <a:pt x="0" y="393"/>
                </a:lnTo>
                <a:lnTo>
                  <a:pt x="0" y="0"/>
                </a:lnTo>
                <a:close/>
              </a:path>
            </a:pathLst>
          </a:custGeom>
          <a:solidFill>
            <a:srgbClr val="0066B3"/>
          </a:solidFill>
          <a:ln>
            <a:noFill/>
          </a:ln>
        </p:spPr>
        <p:txBody>
          <a:bodyPr vert="horz" wrap="square" lIns="91416" tIns="45708" rIns="91416" bIns="45708" numCol="1" anchor="t" anchorCtr="0" compatLnSpc="1">
            <a:prstTxWarp prst="textNoShape">
              <a:avLst/>
            </a:prstTxWarp>
          </a:bodyPr>
          <a:lstStyle/>
          <a:p>
            <a:pPr defTabSz="914126" fontAlgn="auto">
              <a:spcBef>
                <a:spcPts val="0"/>
              </a:spcBef>
              <a:spcAft>
                <a:spcPts val="0"/>
              </a:spcAft>
            </a:pPr>
            <a:endParaRPr lang="en-US" sz="1799" dirty="0">
              <a:solidFill>
                <a:prstClr val="black"/>
              </a:solidFill>
              <a:latin typeface="Arial" panose="020B0604020202020204" pitchFamily="34" charset="0"/>
              <a:cs typeface="Arial" panose="020B0604020202020204" pitchFamily="34" charset="0"/>
            </a:endParaRPr>
          </a:p>
        </p:txBody>
      </p:sp>
      <p:sp>
        <p:nvSpPr>
          <p:cNvPr id="17" name="Freeform 5">
            <a:extLst>
              <a:ext uri="{FF2B5EF4-FFF2-40B4-BE49-F238E27FC236}">
                <a16:creationId xmlns:a16="http://schemas.microsoft.com/office/drawing/2014/main" id="{B8370079-5C73-4FB4-A9E6-069D26AE3F78}"/>
              </a:ext>
            </a:extLst>
          </p:cNvPr>
          <p:cNvSpPr>
            <a:spLocks noChangeAspect="1"/>
          </p:cNvSpPr>
          <p:nvPr userDrawn="1"/>
        </p:nvSpPr>
        <p:spPr bwMode="auto">
          <a:xfrm rot="5400000">
            <a:off x="936651" y="5025489"/>
            <a:ext cx="769014" cy="674844"/>
          </a:xfrm>
          <a:prstGeom prst="triangle">
            <a:avLst/>
          </a:prstGeom>
          <a:solidFill>
            <a:srgbClr val="FCFCFC"/>
          </a:solidFill>
          <a:ln w="38100">
            <a:noFill/>
            <a:round/>
            <a:headEnd/>
            <a:tailEnd/>
          </a:ln>
        </p:spPr>
        <p:txBody>
          <a:bodyPr vert="horz" wrap="square" lIns="91416" tIns="45708" rIns="91416" bIns="45708" numCol="1" anchor="t" anchorCtr="0" compatLnSpc="1">
            <a:prstTxWarp prst="textNoShape">
              <a:avLst/>
            </a:prstTxWarp>
          </a:bodyPr>
          <a:lstStyle/>
          <a:p>
            <a:pPr lvl="0"/>
            <a:endParaRPr lang="en-ZA" sz="4798" dirty="0">
              <a:latin typeface="Arial" panose="020B0604020202020204" pitchFamily="34" charset="0"/>
              <a:cs typeface="Arial" panose="020B0604020202020204" pitchFamily="34" charset="0"/>
            </a:endParaRPr>
          </a:p>
        </p:txBody>
      </p:sp>
      <p:sp>
        <p:nvSpPr>
          <p:cNvPr id="18" name="Freeform 5">
            <a:extLst>
              <a:ext uri="{FF2B5EF4-FFF2-40B4-BE49-F238E27FC236}">
                <a16:creationId xmlns:a16="http://schemas.microsoft.com/office/drawing/2014/main" id="{B339EEDB-5764-4AAD-AEB4-B9367E34046B}"/>
              </a:ext>
            </a:extLst>
          </p:cNvPr>
          <p:cNvSpPr>
            <a:spLocks noChangeAspect="1"/>
          </p:cNvSpPr>
          <p:nvPr userDrawn="1"/>
        </p:nvSpPr>
        <p:spPr bwMode="auto">
          <a:xfrm rot="5400000">
            <a:off x="431801" y="5154373"/>
            <a:ext cx="1103873" cy="968702"/>
          </a:xfrm>
          <a:prstGeom prst="triangle">
            <a:avLst/>
          </a:prstGeom>
          <a:solidFill>
            <a:srgbClr val="EFEFEF"/>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ZA"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15" name="Text Placeholder 6">
            <a:extLst>
              <a:ext uri="{FF2B5EF4-FFF2-40B4-BE49-F238E27FC236}">
                <a16:creationId xmlns:a16="http://schemas.microsoft.com/office/drawing/2014/main" id="{8458DBC4-6ECC-634F-BB21-3F1D77AC21DD}"/>
              </a:ext>
            </a:extLst>
          </p:cNvPr>
          <p:cNvSpPr>
            <a:spLocks noGrp="1"/>
          </p:cNvSpPr>
          <p:nvPr>
            <p:ph type="body" sz="quarter" idx="13"/>
          </p:nvPr>
        </p:nvSpPr>
        <p:spPr>
          <a:xfrm>
            <a:off x="528319" y="806353"/>
            <a:ext cx="8231744"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GB"/>
              <a:t>Click to edit Master text styles</a:t>
            </a:r>
          </a:p>
        </p:txBody>
      </p:sp>
    </p:spTree>
    <p:extLst>
      <p:ext uri="{BB962C8B-B14F-4D97-AF65-F5344CB8AC3E}">
        <p14:creationId xmlns:p14="http://schemas.microsoft.com/office/powerpoint/2010/main" val="2782365378"/>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_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19" y="199660"/>
            <a:ext cx="8231744" cy="681355"/>
          </a:xfrm>
          <a:prstGeom prst="rect">
            <a:avLst/>
          </a:prstGeom>
        </p:spPr>
        <p:txBody>
          <a:bodyPr>
            <a:noAutofit/>
          </a:bodyPr>
          <a:lstStyle>
            <a:lvl1pPr algn="l" defTabSz="914126" rtl="0" eaLnBrk="1" latinLnBrk="0" hangingPunct="1">
              <a:lnSpc>
                <a:spcPct val="90000"/>
              </a:lnSpc>
              <a:spcBef>
                <a:spcPct val="0"/>
              </a:spcBef>
              <a:buNone/>
              <a:defRPr lang="en-US" sz="3600" b="1" kern="1200" dirty="0">
                <a:solidFill>
                  <a:srgbClr val="0066B3"/>
                </a:solidFill>
                <a:latin typeface="Arial" panose="020B0604020202020204" pitchFamily="34" charset="0"/>
                <a:ea typeface="+mj-ea"/>
                <a:cs typeface="Arial" panose="020B0604020202020204" pitchFamily="34" charset="0"/>
              </a:defRPr>
            </a:lvl1pPr>
          </a:lstStyle>
          <a:p>
            <a:r>
              <a:rPr lang="en-GB"/>
              <a:t>Click to edit Master title style</a:t>
            </a:r>
            <a:endParaRPr lang="en-US" dirty="0"/>
          </a:p>
        </p:txBody>
      </p:sp>
      <p:sp>
        <p:nvSpPr>
          <p:cNvPr id="36" name="Picture Placeholder 35">
            <a:extLst>
              <a:ext uri="{FF2B5EF4-FFF2-40B4-BE49-F238E27FC236}">
                <a16:creationId xmlns:a16="http://schemas.microsoft.com/office/drawing/2014/main" id="{68284BFD-96DC-41E8-8C82-DFE532A2528B}"/>
              </a:ext>
            </a:extLst>
          </p:cNvPr>
          <p:cNvSpPr>
            <a:spLocks noGrp="1"/>
          </p:cNvSpPr>
          <p:nvPr>
            <p:ph type="pic" sz="quarter" idx="14"/>
          </p:nvPr>
        </p:nvSpPr>
        <p:spPr>
          <a:xfrm>
            <a:off x="6243151" y="678598"/>
            <a:ext cx="5662595" cy="5527771"/>
          </a:xfrm>
          <a:custGeom>
            <a:avLst/>
            <a:gdLst>
              <a:gd name="connsiteX0" fmla="*/ 5662595 w 5662595"/>
              <a:gd name="connsiteY0" fmla="*/ 3222288 h 5527771"/>
              <a:gd name="connsiteX1" fmla="*/ 5662595 w 5662595"/>
              <a:gd name="connsiteY1" fmla="*/ 4199759 h 5527771"/>
              <a:gd name="connsiteX2" fmla="*/ 4819945 w 5662595"/>
              <a:gd name="connsiteY2" fmla="*/ 3707653 h 5527771"/>
              <a:gd name="connsiteX3" fmla="*/ 2109989 w 5662595"/>
              <a:gd name="connsiteY3" fmla="*/ 2918932 h 5527771"/>
              <a:gd name="connsiteX4" fmla="*/ 4388509 w 5662595"/>
              <a:gd name="connsiteY4" fmla="*/ 4226722 h 5527771"/>
              <a:gd name="connsiteX5" fmla="*/ 2109989 w 5662595"/>
              <a:gd name="connsiteY5" fmla="*/ 5527771 h 5527771"/>
              <a:gd name="connsiteX6" fmla="*/ 2056059 w 5662595"/>
              <a:gd name="connsiteY6" fmla="*/ 2918932 h 5527771"/>
              <a:gd name="connsiteX7" fmla="*/ 2056059 w 5662595"/>
              <a:gd name="connsiteY7" fmla="*/ 4880616 h 5527771"/>
              <a:gd name="connsiteX8" fmla="*/ 357280 w 5662595"/>
              <a:gd name="connsiteY8" fmla="*/ 3896404 h 5527771"/>
              <a:gd name="connsiteX9" fmla="*/ 4422217 w 5662595"/>
              <a:gd name="connsiteY9" fmla="*/ 2443825 h 5527771"/>
              <a:gd name="connsiteX10" fmla="*/ 5662595 w 5662595"/>
              <a:gd name="connsiteY10" fmla="*/ 3165132 h 5527771"/>
              <a:gd name="connsiteX11" fmla="*/ 4422217 w 5662595"/>
              <a:gd name="connsiteY11" fmla="*/ 3879697 h 5527771"/>
              <a:gd name="connsiteX12" fmla="*/ 4378447 w 5662595"/>
              <a:gd name="connsiteY12" fmla="*/ 2443825 h 5527771"/>
              <a:gd name="connsiteX13" fmla="*/ 4378447 w 5662595"/>
              <a:gd name="connsiteY13" fmla="*/ 4169570 h 5527771"/>
              <a:gd name="connsiteX14" fmla="*/ 2875161 w 5662595"/>
              <a:gd name="connsiteY14" fmla="*/ 3306698 h 5527771"/>
              <a:gd name="connsiteX15" fmla="*/ 1213508 w 5662595"/>
              <a:gd name="connsiteY15" fmla="*/ 2377879 h 5527771"/>
              <a:gd name="connsiteX16" fmla="*/ 2056158 w 5662595"/>
              <a:gd name="connsiteY16" fmla="*/ 2863244 h 5527771"/>
              <a:gd name="connsiteX17" fmla="*/ 1213508 w 5662595"/>
              <a:gd name="connsiteY17" fmla="*/ 3355350 h 5527771"/>
              <a:gd name="connsiteX18" fmla="*/ 2777463 w 5662595"/>
              <a:gd name="connsiteY18" fmla="*/ 1427374 h 5527771"/>
              <a:gd name="connsiteX19" fmla="*/ 2777463 w 5662595"/>
              <a:gd name="connsiteY19" fmla="*/ 3240752 h 5527771"/>
              <a:gd name="connsiteX20" fmla="*/ 1213508 w 5662595"/>
              <a:gd name="connsiteY20" fmla="*/ 2330693 h 5527771"/>
              <a:gd name="connsiteX21" fmla="*/ 0 w 5662595"/>
              <a:gd name="connsiteY21" fmla="*/ 1159485 h 5527771"/>
              <a:gd name="connsiteX22" fmla="*/ 849389 w 5662595"/>
              <a:gd name="connsiteY22" fmla="*/ 1644849 h 5527771"/>
              <a:gd name="connsiteX23" fmla="*/ 0 w 5662595"/>
              <a:gd name="connsiteY23" fmla="*/ 2136955 h 5527771"/>
              <a:gd name="connsiteX24" fmla="*/ 1213508 w 5662595"/>
              <a:gd name="connsiteY24" fmla="*/ 962229 h 5527771"/>
              <a:gd name="connsiteX25" fmla="*/ 2352770 w 5662595"/>
              <a:gd name="connsiteY25" fmla="*/ 1616124 h 5527771"/>
              <a:gd name="connsiteX26" fmla="*/ 1213508 w 5662595"/>
              <a:gd name="connsiteY26" fmla="*/ 2276759 h 5527771"/>
              <a:gd name="connsiteX27" fmla="*/ 2831298 w 5662595"/>
              <a:gd name="connsiteY27" fmla="*/ 599963 h 5527771"/>
              <a:gd name="connsiteX28" fmla="*/ 5143526 w 5662595"/>
              <a:gd name="connsiteY28" fmla="*/ 1934719 h 5527771"/>
              <a:gd name="connsiteX29" fmla="*/ 2831298 w 5662595"/>
              <a:gd name="connsiteY29" fmla="*/ 3255992 h 5527771"/>
              <a:gd name="connsiteX30" fmla="*/ 3788546 w 5662595"/>
              <a:gd name="connsiteY30" fmla="*/ 0 h 5527771"/>
              <a:gd name="connsiteX31" fmla="*/ 3788546 w 5662595"/>
              <a:gd name="connsiteY31" fmla="*/ 1112293 h 5527771"/>
              <a:gd name="connsiteX32" fmla="*/ 2831298 w 5662595"/>
              <a:gd name="connsiteY32" fmla="*/ 552776 h 5527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662595" h="5527771">
                <a:moveTo>
                  <a:pt x="5662595" y="3222288"/>
                </a:moveTo>
                <a:lnTo>
                  <a:pt x="5662595" y="4199759"/>
                </a:lnTo>
                <a:lnTo>
                  <a:pt x="4819945" y="3707653"/>
                </a:lnTo>
                <a:close/>
                <a:moveTo>
                  <a:pt x="2109989" y="2918932"/>
                </a:moveTo>
                <a:lnTo>
                  <a:pt x="4388509" y="4226722"/>
                </a:lnTo>
                <a:lnTo>
                  <a:pt x="2109989" y="5527771"/>
                </a:lnTo>
                <a:close/>
                <a:moveTo>
                  <a:pt x="2056059" y="2918932"/>
                </a:moveTo>
                <a:lnTo>
                  <a:pt x="2056059" y="4880616"/>
                </a:lnTo>
                <a:lnTo>
                  <a:pt x="357280" y="3896404"/>
                </a:lnTo>
                <a:close/>
                <a:moveTo>
                  <a:pt x="4422217" y="2443825"/>
                </a:moveTo>
                <a:lnTo>
                  <a:pt x="5662595" y="3165132"/>
                </a:lnTo>
                <a:lnTo>
                  <a:pt x="4422217" y="3879697"/>
                </a:lnTo>
                <a:close/>
                <a:moveTo>
                  <a:pt x="4378447" y="2443825"/>
                </a:moveTo>
                <a:lnTo>
                  <a:pt x="4378447" y="4169570"/>
                </a:lnTo>
                <a:lnTo>
                  <a:pt x="2875161" y="3306698"/>
                </a:lnTo>
                <a:close/>
                <a:moveTo>
                  <a:pt x="1213508" y="2377879"/>
                </a:moveTo>
                <a:lnTo>
                  <a:pt x="2056158" y="2863244"/>
                </a:lnTo>
                <a:lnTo>
                  <a:pt x="1213508" y="3355350"/>
                </a:lnTo>
                <a:close/>
                <a:moveTo>
                  <a:pt x="2777463" y="1427374"/>
                </a:moveTo>
                <a:lnTo>
                  <a:pt x="2777463" y="3240752"/>
                </a:lnTo>
                <a:lnTo>
                  <a:pt x="1213508" y="2330693"/>
                </a:lnTo>
                <a:close/>
                <a:moveTo>
                  <a:pt x="0" y="1159485"/>
                </a:moveTo>
                <a:lnTo>
                  <a:pt x="849389" y="1644849"/>
                </a:lnTo>
                <a:lnTo>
                  <a:pt x="0" y="2136955"/>
                </a:lnTo>
                <a:close/>
                <a:moveTo>
                  <a:pt x="1213508" y="962229"/>
                </a:moveTo>
                <a:lnTo>
                  <a:pt x="2352770" y="1616124"/>
                </a:lnTo>
                <a:lnTo>
                  <a:pt x="1213508" y="2276759"/>
                </a:lnTo>
                <a:close/>
                <a:moveTo>
                  <a:pt x="2831298" y="599963"/>
                </a:moveTo>
                <a:lnTo>
                  <a:pt x="5143526" y="1934719"/>
                </a:lnTo>
                <a:lnTo>
                  <a:pt x="2831298" y="3255992"/>
                </a:lnTo>
                <a:close/>
                <a:moveTo>
                  <a:pt x="3788546" y="0"/>
                </a:moveTo>
                <a:lnTo>
                  <a:pt x="3788546" y="1112293"/>
                </a:lnTo>
                <a:lnTo>
                  <a:pt x="2831298" y="552776"/>
                </a:lnTo>
                <a:close/>
              </a:path>
            </a:pathLst>
          </a:custGeom>
          <a:noFill/>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GB"/>
              <a:t>Click icon to add picture</a:t>
            </a:r>
            <a:endParaRPr lang="en-US"/>
          </a:p>
        </p:txBody>
      </p:sp>
      <p:sp>
        <p:nvSpPr>
          <p:cNvPr id="5" name="Text Placeholder 6">
            <a:extLst>
              <a:ext uri="{FF2B5EF4-FFF2-40B4-BE49-F238E27FC236}">
                <a16:creationId xmlns:a16="http://schemas.microsoft.com/office/drawing/2014/main" id="{E3E2F0E3-15BF-164D-ADE3-A39587284B7B}"/>
              </a:ext>
            </a:extLst>
          </p:cNvPr>
          <p:cNvSpPr>
            <a:spLocks noGrp="1"/>
          </p:cNvSpPr>
          <p:nvPr>
            <p:ph type="body" sz="quarter" idx="13"/>
          </p:nvPr>
        </p:nvSpPr>
        <p:spPr>
          <a:xfrm>
            <a:off x="528319" y="806353"/>
            <a:ext cx="8231744"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GB"/>
              <a:t>Click to edit Master text styles</a:t>
            </a:r>
          </a:p>
        </p:txBody>
      </p:sp>
    </p:spTree>
    <p:extLst>
      <p:ext uri="{BB962C8B-B14F-4D97-AF65-F5344CB8AC3E}">
        <p14:creationId xmlns:p14="http://schemas.microsoft.com/office/powerpoint/2010/main" val="3757516699"/>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_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19" y="199660"/>
            <a:ext cx="8231744" cy="681355"/>
          </a:xfrm>
          <a:prstGeom prst="rect">
            <a:avLst/>
          </a:prstGeom>
        </p:spPr>
        <p:txBody>
          <a:bodyPr>
            <a:normAutofit/>
          </a:bodyPr>
          <a:lstStyle>
            <a:lvl1pPr algn="l" defTabSz="914126" rtl="0" eaLnBrk="1" latinLnBrk="0" hangingPunct="1">
              <a:lnSpc>
                <a:spcPct val="90000"/>
              </a:lnSpc>
              <a:spcBef>
                <a:spcPct val="0"/>
              </a:spcBef>
              <a:buNone/>
              <a:defRPr lang="en-US" sz="3600" b="1" kern="1200" dirty="0">
                <a:solidFill>
                  <a:srgbClr val="0066B3"/>
                </a:solidFill>
                <a:latin typeface="Arial" panose="020B0604020202020204" pitchFamily="34" charset="0"/>
                <a:ea typeface="+mj-ea"/>
                <a:cs typeface="Arial" panose="020B0604020202020204" pitchFamily="34" charset="0"/>
              </a:defRPr>
            </a:lvl1pPr>
          </a:lstStyle>
          <a:p>
            <a:r>
              <a:rPr lang="en-GB"/>
              <a:t>Click to edit Master title style</a:t>
            </a:r>
            <a:endParaRPr lang="en-US" dirty="0"/>
          </a:p>
        </p:txBody>
      </p:sp>
      <p:sp>
        <p:nvSpPr>
          <p:cNvPr id="125" name="Picture Placeholder 124">
            <a:extLst>
              <a:ext uri="{FF2B5EF4-FFF2-40B4-BE49-F238E27FC236}">
                <a16:creationId xmlns:a16="http://schemas.microsoft.com/office/drawing/2014/main" id="{AA1B85EE-446B-4ED1-8F12-E9E5C1A068B2}"/>
              </a:ext>
            </a:extLst>
          </p:cNvPr>
          <p:cNvSpPr>
            <a:spLocks noGrp="1"/>
          </p:cNvSpPr>
          <p:nvPr>
            <p:ph type="pic" sz="quarter" idx="14"/>
          </p:nvPr>
        </p:nvSpPr>
        <p:spPr>
          <a:xfrm>
            <a:off x="7362082" y="0"/>
            <a:ext cx="4829916" cy="6024828"/>
          </a:xfrm>
          <a:custGeom>
            <a:avLst/>
            <a:gdLst>
              <a:gd name="connsiteX0" fmla="*/ 4327382 w 4829916"/>
              <a:gd name="connsiteY0" fmla="*/ 4813163 h 6024828"/>
              <a:gd name="connsiteX1" fmla="*/ 4327382 w 4829916"/>
              <a:gd name="connsiteY1" fmla="*/ 6024828 h 6024828"/>
              <a:gd name="connsiteX2" fmla="*/ 3283225 w 4829916"/>
              <a:gd name="connsiteY2" fmla="*/ 5421788 h 6024828"/>
              <a:gd name="connsiteX3" fmla="*/ 3283225 w 4829916"/>
              <a:gd name="connsiteY3" fmla="*/ 4154285 h 6024828"/>
              <a:gd name="connsiteX4" fmla="*/ 4327382 w 4829916"/>
              <a:gd name="connsiteY4" fmla="*/ 4757326 h 6024828"/>
              <a:gd name="connsiteX5" fmla="*/ 3283225 w 4829916"/>
              <a:gd name="connsiteY5" fmla="*/ 5354782 h 6024828"/>
              <a:gd name="connsiteX6" fmla="*/ 3238559 w 4829916"/>
              <a:gd name="connsiteY6" fmla="*/ 4154285 h 6024828"/>
              <a:gd name="connsiteX7" fmla="*/ 3238559 w 4829916"/>
              <a:gd name="connsiteY7" fmla="*/ 5354782 h 6024828"/>
              <a:gd name="connsiteX8" fmla="*/ 2194402 w 4829916"/>
              <a:gd name="connsiteY8" fmla="*/ 4757326 h 6024828"/>
              <a:gd name="connsiteX9" fmla="*/ 4327382 w 4829916"/>
              <a:gd name="connsiteY9" fmla="*/ 3500988 h 6024828"/>
              <a:gd name="connsiteX10" fmla="*/ 4327382 w 4829916"/>
              <a:gd name="connsiteY10" fmla="*/ 4701485 h 6024828"/>
              <a:gd name="connsiteX11" fmla="*/ 3283225 w 4829916"/>
              <a:gd name="connsiteY11" fmla="*/ 4098445 h 6024828"/>
              <a:gd name="connsiteX12" fmla="*/ 2194402 w 4829916"/>
              <a:gd name="connsiteY12" fmla="*/ 3500988 h 6024828"/>
              <a:gd name="connsiteX13" fmla="*/ 3238559 w 4829916"/>
              <a:gd name="connsiteY13" fmla="*/ 4098445 h 6024828"/>
              <a:gd name="connsiteX14" fmla="*/ 2194402 w 4829916"/>
              <a:gd name="connsiteY14" fmla="*/ 4701485 h 6024828"/>
              <a:gd name="connsiteX15" fmla="*/ 2149733 w 4829916"/>
              <a:gd name="connsiteY15" fmla="*/ 3500988 h 6024828"/>
              <a:gd name="connsiteX16" fmla="*/ 2149733 w 4829916"/>
              <a:gd name="connsiteY16" fmla="*/ 4701485 h 6024828"/>
              <a:gd name="connsiteX17" fmla="*/ 1099994 w 4829916"/>
              <a:gd name="connsiteY17" fmla="*/ 4098445 h 6024828"/>
              <a:gd name="connsiteX18" fmla="*/ 3283225 w 4829916"/>
              <a:gd name="connsiteY18" fmla="*/ 2836528 h 6024828"/>
              <a:gd name="connsiteX19" fmla="*/ 4327382 w 4829916"/>
              <a:gd name="connsiteY19" fmla="*/ 3445153 h 6024828"/>
              <a:gd name="connsiteX20" fmla="*/ 3283225 w 4829916"/>
              <a:gd name="connsiteY20" fmla="*/ 4048193 h 6024828"/>
              <a:gd name="connsiteX21" fmla="*/ 3238559 w 4829916"/>
              <a:gd name="connsiteY21" fmla="*/ 2836528 h 6024828"/>
              <a:gd name="connsiteX22" fmla="*/ 3238559 w 4829916"/>
              <a:gd name="connsiteY22" fmla="*/ 4048193 h 6024828"/>
              <a:gd name="connsiteX23" fmla="*/ 2194402 w 4829916"/>
              <a:gd name="connsiteY23" fmla="*/ 3445153 h 6024828"/>
              <a:gd name="connsiteX24" fmla="*/ 1099994 w 4829916"/>
              <a:gd name="connsiteY24" fmla="*/ 2836528 h 6024828"/>
              <a:gd name="connsiteX25" fmla="*/ 2149733 w 4829916"/>
              <a:gd name="connsiteY25" fmla="*/ 3445153 h 6024828"/>
              <a:gd name="connsiteX26" fmla="*/ 1099994 w 4829916"/>
              <a:gd name="connsiteY26" fmla="*/ 4048193 h 6024828"/>
              <a:gd name="connsiteX27" fmla="*/ 1049739 w 4829916"/>
              <a:gd name="connsiteY27" fmla="*/ 2836528 h 6024828"/>
              <a:gd name="connsiteX28" fmla="*/ 1049739 w 4829916"/>
              <a:gd name="connsiteY28" fmla="*/ 4048193 h 6024828"/>
              <a:gd name="connsiteX29" fmla="*/ 0 w 4829916"/>
              <a:gd name="connsiteY29" fmla="*/ 3445153 h 6024828"/>
              <a:gd name="connsiteX30" fmla="*/ 2194402 w 4829916"/>
              <a:gd name="connsiteY30" fmla="*/ 2183231 h 6024828"/>
              <a:gd name="connsiteX31" fmla="*/ 3238559 w 4829916"/>
              <a:gd name="connsiteY31" fmla="*/ 2786272 h 6024828"/>
              <a:gd name="connsiteX32" fmla="*/ 2194402 w 4829916"/>
              <a:gd name="connsiteY32" fmla="*/ 3394896 h 6024828"/>
              <a:gd name="connsiteX33" fmla="*/ 2149733 w 4829916"/>
              <a:gd name="connsiteY33" fmla="*/ 2183231 h 6024828"/>
              <a:gd name="connsiteX34" fmla="*/ 2149733 w 4829916"/>
              <a:gd name="connsiteY34" fmla="*/ 3394896 h 6024828"/>
              <a:gd name="connsiteX35" fmla="*/ 1099994 w 4829916"/>
              <a:gd name="connsiteY35" fmla="*/ 2786272 h 6024828"/>
              <a:gd name="connsiteX36" fmla="*/ 4829916 w 4829916"/>
              <a:gd name="connsiteY36" fmla="*/ 1892878 h 6024828"/>
              <a:gd name="connsiteX37" fmla="*/ 4829916 w 4829916"/>
              <a:gd name="connsiteY37" fmla="*/ 3679667 h 6024828"/>
              <a:gd name="connsiteX38" fmla="*/ 3283225 w 4829916"/>
              <a:gd name="connsiteY38" fmla="*/ 2786273 h 6024828"/>
              <a:gd name="connsiteX39" fmla="*/ 3283225 w 4829916"/>
              <a:gd name="connsiteY39" fmla="*/ 943646 h 6024828"/>
              <a:gd name="connsiteX40" fmla="*/ 4829916 w 4829916"/>
              <a:gd name="connsiteY40" fmla="*/ 1842624 h 6024828"/>
              <a:gd name="connsiteX41" fmla="*/ 3283225 w 4829916"/>
              <a:gd name="connsiteY41" fmla="*/ 2730435 h 6024828"/>
              <a:gd name="connsiteX42" fmla="*/ 3238555 w 4829916"/>
              <a:gd name="connsiteY42" fmla="*/ 938065 h 6024828"/>
              <a:gd name="connsiteX43" fmla="*/ 3238555 w 4829916"/>
              <a:gd name="connsiteY43" fmla="*/ 2730435 h 6024828"/>
              <a:gd name="connsiteX44" fmla="*/ 1686282 w 4829916"/>
              <a:gd name="connsiteY44" fmla="*/ 1831459 h 6024828"/>
              <a:gd name="connsiteX45" fmla="*/ 4829916 w 4829916"/>
              <a:gd name="connsiteY45" fmla="*/ 0 h 6024828"/>
              <a:gd name="connsiteX46" fmla="*/ 4829916 w 4829916"/>
              <a:gd name="connsiteY46" fmla="*/ 1781204 h 6024828"/>
              <a:gd name="connsiteX47" fmla="*/ 3283225 w 4829916"/>
              <a:gd name="connsiteY47" fmla="*/ 887810 h 602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829916" h="6024828">
                <a:moveTo>
                  <a:pt x="4327382" y="4813163"/>
                </a:moveTo>
                <a:lnTo>
                  <a:pt x="4327382" y="6024828"/>
                </a:lnTo>
                <a:lnTo>
                  <a:pt x="3283225" y="5421788"/>
                </a:lnTo>
                <a:close/>
                <a:moveTo>
                  <a:pt x="3283225" y="4154285"/>
                </a:moveTo>
                <a:lnTo>
                  <a:pt x="4327382" y="4757326"/>
                </a:lnTo>
                <a:lnTo>
                  <a:pt x="3283225" y="5354782"/>
                </a:lnTo>
                <a:close/>
                <a:moveTo>
                  <a:pt x="3238559" y="4154285"/>
                </a:moveTo>
                <a:lnTo>
                  <a:pt x="3238559" y="5354782"/>
                </a:lnTo>
                <a:lnTo>
                  <a:pt x="2194402" y="4757326"/>
                </a:lnTo>
                <a:close/>
                <a:moveTo>
                  <a:pt x="4327382" y="3500988"/>
                </a:moveTo>
                <a:lnTo>
                  <a:pt x="4327382" y="4701485"/>
                </a:lnTo>
                <a:lnTo>
                  <a:pt x="3283225" y="4098445"/>
                </a:lnTo>
                <a:close/>
                <a:moveTo>
                  <a:pt x="2194402" y="3500988"/>
                </a:moveTo>
                <a:lnTo>
                  <a:pt x="3238559" y="4098445"/>
                </a:lnTo>
                <a:lnTo>
                  <a:pt x="2194402" y="4701485"/>
                </a:lnTo>
                <a:close/>
                <a:moveTo>
                  <a:pt x="2149733" y="3500988"/>
                </a:moveTo>
                <a:lnTo>
                  <a:pt x="2149733" y="4701485"/>
                </a:lnTo>
                <a:lnTo>
                  <a:pt x="1099994" y="4098445"/>
                </a:lnTo>
                <a:close/>
                <a:moveTo>
                  <a:pt x="3283225" y="2836528"/>
                </a:moveTo>
                <a:lnTo>
                  <a:pt x="4327382" y="3445153"/>
                </a:lnTo>
                <a:lnTo>
                  <a:pt x="3283225" y="4048193"/>
                </a:lnTo>
                <a:close/>
                <a:moveTo>
                  <a:pt x="3238559" y="2836528"/>
                </a:moveTo>
                <a:lnTo>
                  <a:pt x="3238559" y="4048193"/>
                </a:lnTo>
                <a:lnTo>
                  <a:pt x="2194402" y="3445153"/>
                </a:lnTo>
                <a:close/>
                <a:moveTo>
                  <a:pt x="1099994" y="2836528"/>
                </a:moveTo>
                <a:lnTo>
                  <a:pt x="2149733" y="3445153"/>
                </a:lnTo>
                <a:lnTo>
                  <a:pt x="1099994" y="4048193"/>
                </a:lnTo>
                <a:close/>
                <a:moveTo>
                  <a:pt x="1049739" y="2836528"/>
                </a:moveTo>
                <a:lnTo>
                  <a:pt x="1049739" y="4048193"/>
                </a:lnTo>
                <a:lnTo>
                  <a:pt x="0" y="3445153"/>
                </a:lnTo>
                <a:close/>
                <a:moveTo>
                  <a:pt x="2194402" y="2183231"/>
                </a:moveTo>
                <a:lnTo>
                  <a:pt x="3238559" y="2786272"/>
                </a:lnTo>
                <a:lnTo>
                  <a:pt x="2194402" y="3394896"/>
                </a:lnTo>
                <a:close/>
                <a:moveTo>
                  <a:pt x="2149733" y="2183231"/>
                </a:moveTo>
                <a:lnTo>
                  <a:pt x="2149733" y="3394896"/>
                </a:lnTo>
                <a:lnTo>
                  <a:pt x="1099994" y="2786272"/>
                </a:lnTo>
                <a:close/>
                <a:moveTo>
                  <a:pt x="4829916" y="1892878"/>
                </a:moveTo>
                <a:lnTo>
                  <a:pt x="4829916" y="3679667"/>
                </a:lnTo>
                <a:lnTo>
                  <a:pt x="3283225" y="2786273"/>
                </a:lnTo>
                <a:close/>
                <a:moveTo>
                  <a:pt x="3283225" y="943646"/>
                </a:moveTo>
                <a:lnTo>
                  <a:pt x="4829916" y="1842624"/>
                </a:lnTo>
                <a:lnTo>
                  <a:pt x="3283225" y="2730435"/>
                </a:lnTo>
                <a:close/>
                <a:moveTo>
                  <a:pt x="3238555" y="938065"/>
                </a:moveTo>
                <a:lnTo>
                  <a:pt x="3238555" y="2730435"/>
                </a:lnTo>
                <a:lnTo>
                  <a:pt x="1686282" y="1831459"/>
                </a:lnTo>
                <a:close/>
                <a:moveTo>
                  <a:pt x="4829916" y="0"/>
                </a:moveTo>
                <a:lnTo>
                  <a:pt x="4829916" y="1781204"/>
                </a:lnTo>
                <a:lnTo>
                  <a:pt x="3283225" y="887810"/>
                </a:lnTo>
                <a:close/>
              </a:path>
            </a:pathLst>
          </a:custGeom>
          <a:noFill/>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GB"/>
              <a:t>Click icon to add picture</a:t>
            </a:r>
            <a:endParaRPr lang="en-US" dirty="0"/>
          </a:p>
        </p:txBody>
      </p:sp>
      <p:sp>
        <p:nvSpPr>
          <p:cNvPr id="5" name="Text Placeholder 6">
            <a:extLst>
              <a:ext uri="{FF2B5EF4-FFF2-40B4-BE49-F238E27FC236}">
                <a16:creationId xmlns:a16="http://schemas.microsoft.com/office/drawing/2014/main" id="{664B4616-1204-4545-B3BB-386CF980531D}"/>
              </a:ext>
            </a:extLst>
          </p:cNvPr>
          <p:cNvSpPr>
            <a:spLocks noGrp="1"/>
          </p:cNvSpPr>
          <p:nvPr>
            <p:ph type="body" sz="quarter" idx="13"/>
          </p:nvPr>
        </p:nvSpPr>
        <p:spPr>
          <a:xfrm>
            <a:off x="528319" y="806353"/>
            <a:ext cx="8231744"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GB"/>
              <a:t>Click to edit Master text styles</a:t>
            </a:r>
          </a:p>
        </p:txBody>
      </p:sp>
    </p:spTree>
    <p:extLst>
      <p:ext uri="{BB962C8B-B14F-4D97-AF65-F5344CB8AC3E}">
        <p14:creationId xmlns:p14="http://schemas.microsoft.com/office/powerpoint/2010/main" val="538048197"/>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_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19" y="199660"/>
            <a:ext cx="8231744" cy="681355"/>
          </a:xfrm>
          <a:prstGeom prst="rect">
            <a:avLst/>
          </a:prstGeom>
        </p:spPr>
        <p:txBody>
          <a:bodyPr>
            <a:normAutofit/>
          </a:bodyPr>
          <a:lstStyle>
            <a:lvl1pPr algn="l" defTabSz="914126" rtl="0" eaLnBrk="1" latinLnBrk="0" hangingPunct="1">
              <a:lnSpc>
                <a:spcPct val="90000"/>
              </a:lnSpc>
              <a:spcBef>
                <a:spcPct val="0"/>
              </a:spcBef>
              <a:buNone/>
              <a:defRPr lang="en-US" sz="3600" b="1" kern="1200" dirty="0">
                <a:solidFill>
                  <a:srgbClr val="0066B3"/>
                </a:solidFill>
                <a:latin typeface="Arial" panose="020B0604020202020204" pitchFamily="34" charset="0"/>
                <a:ea typeface="+mj-ea"/>
                <a:cs typeface="Arial" panose="020B0604020202020204" pitchFamily="34" charset="0"/>
              </a:defRPr>
            </a:lvl1pPr>
          </a:lstStyle>
          <a:p>
            <a:r>
              <a:rPr lang="en-GB"/>
              <a:t>Click to edit Master title style</a:t>
            </a:r>
            <a:endParaRPr lang="en-US" dirty="0"/>
          </a:p>
        </p:txBody>
      </p:sp>
      <p:sp>
        <p:nvSpPr>
          <p:cNvPr id="5" name="Text Placeholder 6">
            <a:extLst>
              <a:ext uri="{FF2B5EF4-FFF2-40B4-BE49-F238E27FC236}">
                <a16:creationId xmlns:a16="http://schemas.microsoft.com/office/drawing/2014/main" id="{069B5856-BB6D-8C49-A98C-5364A18F0C48}"/>
              </a:ext>
            </a:extLst>
          </p:cNvPr>
          <p:cNvSpPr>
            <a:spLocks noGrp="1"/>
          </p:cNvSpPr>
          <p:nvPr>
            <p:ph type="body" sz="quarter" idx="13"/>
          </p:nvPr>
        </p:nvSpPr>
        <p:spPr>
          <a:xfrm>
            <a:off x="528319" y="806353"/>
            <a:ext cx="8231744"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GB"/>
              <a:t>Click to edit Master text styles</a:t>
            </a:r>
          </a:p>
        </p:txBody>
      </p:sp>
    </p:spTree>
    <p:extLst>
      <p:ext uri="{BB962C8B-B14F-4D97-AF65-F5344CB8AC3E}">
        <p14:creationId xmlns:p14="http://schemas.microsoft.com/office/powerpoint/2010/main" val="1697287403"/>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ntent_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528320" y="199659"/>
            <a:ext cx="11340000" cy="685800"/>
          </a:xfrm>
          <a:prstGeom prst="rect">
            <a:avLst/>
          </a:prstGeom>
        </p:spPr>
        <p:txBody>
          <a:bodyPr>
            <a:noAutofit/>
          </a:bodyPr>
          <a:lstStyle>
            <a:lvl1pPr algn="l" defTabSz="914126" rtl="0" eaLnBrk="1" latinLnBrk="0" hangingPunct="1">
              <a:lnSpc>
                <a:spcPct val="90000"/>
              </a:lnSpc>
              <a:spcBef>
                <a:spcPct val="0"/>
              </a:spcBef>
              <a:buNone/>
              <a:defRPr lang="en-ZA" sz="3600" b="1" kern="1200" dirty="0">
                <a:solidFill>
                  <a:srgbClr val="0066B3"/>
                </a:solidFill>
                <a:latin typeface="Arial" panose="020B0604020202020204" pitchFamily="34" charset="0"/>
                <a:ea typeface="+mj-ea"/>
                <a:cs typeface="Arial" panose="020B0604020202020204" pitchFamily="34" charset="0"/>
              </a:defRPr>
            </a:lvl1pPr>
          </a:lstStyle>
          <a:p>
            <a:pPr lvl="0" algn="l" defTabSz="914126" rtl="0" eaLnBrk="1" latinLnBrk="0" hangingPunct="1">
              <a:lnSpc>
                <a:spcPct val="90000"/>
              </a:lnSpc>
              <a:spcBef>
                <a:spcPct val="0"/>
              </a:spcBef>
              <a:buNone/>
            </a:pPr>
            <a:r>
              <a:rPr lang="en-ZA" dirty="0"/>
              <a:t>Click to edit page title</a:t>
            </a:r>
          </a:p>
        </p:txBody>
      </p:sp>
      <p:sp>
        <p:nvSpPr>
          <p:cNvPr id="6" name="Freeform 8">
            <a:extLst>
              <a:ext uri="{FF2B5EF4-FFF2-40B4-BE49-F238E27FC236}">
                <a16:creationId xmlns:a16="http://schemas.microsoft.com/office/drawing/2014/main" id="{39D29A6F-5EDD-47E5-8BBA-A49066DFA154}"/>
              </a:ext>
            </a:extLst>
          </p:cNvPr>
          <p:cNvSpPr>
            <a:spLocks/>
          </p:cNvSpPr>
          <p:nvPr userDrawn="1"/>
        </p:nvSpPr>
        <p:spPr bwMode="auto">
          <a:xfrm>
            <a:off x="1" y="137232"/>
            <a:ext cx="503051" cy="810657"/>
          </a:xfrm>
          <a:custGeom>
            <a:avLst/>
            <a:gdLst>
              <a:gd name="T0" fmla="*/ 0 w 342"/>
              <a:gd name="T1" fmla="*/ 0 h 393"/>
              <a:gd name="T2" fmla="*/ 342 w 342"/>
              <a:gd name="T3" fmla="*/ 197 h 393"/>
              <a:gd name="T4" fmla="*/ 0 w 342"/>
              <a:gd name="T5" fmla="*/ 393 h 393"/>
              <a:gd name="T6" fmla="*/ 0 w 342"/>
              <a:gd name="T7" fmla="*/ 0 h 393"/>
            </a:gdLst>
            <a:ahLst/>
            <a:cxnLst>
              <a:cxn ang="0">
                <a:pos x="T0" y="T1"/>
              </a:cxn>
              <a:cxn ang="0">
                <a:pos x="T2" y="T3"/>
              </a:cxn>
              <a:cxn ang="0">
                <a:pos x="T4" y="T5"/>
              </a:cxn>
              <a:cxn ang="0">
                <a:pos x="T6" y="T7"/>
              </a:cxn>
            </a:cxnLst>
            <a:rect l="0" t="0" r="r" b="b"/>
            <a:pathLst>
              <a:path w="342" h="393">
                <a:moveTo>
                  <a:pt x="0" y="0"/>
                </a:moveTo>
                <a:lnTo>
                  <a:pt x="342" y="197"/>
                </a:lnTo>
                <a:lnTo>
                  <a:pt x="0" y="393"/>
                </a:lnTo>
                <a:lnTo>
                  <a:pt x="0" y="0"/>
                </a:lnTo>
                <a:close/>
              </a:path>
            </a:pathLst>
          </a:custGeom>
          <a:solidFill>
            <a:srgbClr val="0066B3"/>
          </a:solidFill>
          <a:ln>
            <a:noFill/>
          </a:ln>
        </p:spPr>
        <p:txBody>
          <a:bodyPr vert="horz" wrap="square" lIns="91416" tIns="45708" rIns="91416" bIns="45708" numCol="1" anchor="t" anchorCtr="0" compatLnSpc="1">
            <a:prstTxWarp prst="textNoShape">
              <a:avLst/>
            </a:prstTxWarp>
          </a:bodyPr>
          <a:lstStyle/>
          <a:p>
            <a:pPr defTabSz="914126" fontAlgn="auto">
              <a:spcBef>
                <a:spcPts val="0"/>
              </a:spcBef>
              <a:spcAft>
                <a:spcPts val="0"/>
              </a:spcAft>
            </a:pPr>
            <a:endParaRPr lang="en-US" sz="1799" dirty="0">
              <a:solidFill>
                <a:prstClr val="black"/>
              </a:solidFill>
              <a:latin typeface="Arial" panose="020B0604020202020204" pitchFamily="34" charset="0"/>
              <a:cs typeface="Arial" panose="020B0604020202020204" pitchFamily="34" charset="0"/>
            </a:endParaRPr>
          </a:p>
        </p:txBody>
      </p:sp>
      <p:sp>
        <p:nvSpPr>
          <p:cNvPr id="5" name="Text Placeholder 6">
            <a:extLst>
              <a:ext uri="{FF2B5EF4-FFF2-40B4-BE49-F238E27FC236}">
                <a16:creationId xmlns:a16="http://schemas.microsoft.com/office/drawing/2014/main" id="{E837F9B7-AEBD-D246-8FF3-D73CD8D0E64A}"/>
              </a:ext>
            </a:extLst>
          </p:cNvPr>
          <p:cNvSpPr>
            <a:spLocks noGrp="1"/>
          </p:cNvSpPr>
          <p:nvPr>
            <p:ph type="body" sz="quarter" idx="13"/>
          </p:nvPr>
        </p:nvSpPr>
        <p:spPr>
          <a:xfrm>
            <a:off x="528319" y="806353"/>
            <a:ext cx="8231744"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GB"/>
              <a:t>Click to edit Master text styles</a:t>
            </a:r>
          </a:p>
        </p:txBody>
      </p:sp>
    </p:spTree>
    <p:extLst>
      <p:ext uri="{BB962C8B-B14F-4D97-AF65-F5344CB8AC3E}">
        <p14:creationId xmlns:p14="http://schemas.microsoft.com/office/powerpoint/2010/main" val="1823444159"/>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p:cNvSpPr/>
          <p:nvPr userDrawn="1"/>
        </p:nvSpPr>
        <p:spPr bwMode="auto">
          <a:xfrm>
            <a:off x="1" y="735106"/>
            <a:ext cx="12192000" cy="259976"/>
          </a:xfrm>
          <a:prstGeom prst="rect">
            <a:avLst/>
          </a:prstGeom>
          <a:solidFill>
            <a:schemeClr val="bg1"/>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89080426"/>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Breaker_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A46CC-F8F0-44AA-AF1B-730FDFD7C154}"/>
              </a:ext>
            </a:extLst>
          </p:cNvPr>
          <p:cNvSpPr>
            <a:spLocks noGrp="1"/>
          </p:cNvSpPr>
          <p:nvPr>
            <p:ph type="title" hasCustomPrompt="1"/>
          </p:nvPr>
        </p:nvSpPr>
        <p:spPr>
          <a:xfrm>
            <a:off x="6597565" y="1787954"/>
            <a:ext cx="5213435" cy="1426369"/>
          </a:xfrm>
        </p:spPr>
        <p:txBody>
          <a:bodyPr anchor="b">
            <a:noAutofit/>
          </a:bodyPr>
          <a:lstStyle>
            <a:lvl1pPr algn="l" defTabSz="914126" rtl="0" eaLnBrk="1" latinLnBrk="0" hangingPunct="1">
              <a:lnSpc>
                <a:spcPct val="90000"/>
              </a:lnSpc>
              <a:spcBef>
                <a:spcPct val="0"/>
              </a:spcBef>
              <a:buNone/>
              <a:defRPr lang="en-US" sz="3600" b="0" kern="1200" cap="none" baseline="0" dirty="0">
                <a:solidFill>
                  <a:schemeClr val="tx1"/>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3" name="Text Placeholder 2">
            <a:extLst>
              <a:ext uri="{FF2B5EF4-FFF2-40B4-BE49-F238E27FC236}">
                <a16:creationId xmlns:a16="http://schemas.microsoft.com/office/drawing/2014/main" id="{2B32F73E-08FF-42B9-B029-B281CA09A72F}"/>
              </a:ext>
            </a:extLst>
          </p:cNvPr>
          <p:cNvSpPr>
            <a:spLocks noGrp="1"/>
          </p:cNvSpPr>
          <p:nvPr>
            <p:ph type="body" idx="1"/>
          </p:nvPr>
        </p:nvSpPr>
        <p:spPr>
          <a:xfrm>
            <a:off x="6597564" y="3362015"/>
            <a:ext cx="5213435" cy="1500187"/>
          </a:xfrm>
        </p:spPr>
        <p:txBody>
          <a:bodyPr>
            <a:noAutofit/>
          </a:bodyPr>
          <a:lstStyle>
            <a:lvl1pPr marL="0" indent="0">
              <a:buNone/>
              <a:defRPr sz="1800" baseline="0">
                <a:solidFill>
                  <a:schemeClr val="tx1">
                    <a:tint val="75000"/>
                  </a:schemeClr>
                </a:solidFill>
                <a:latin typeface="Arial" panose="020B0604020202020204" pitchFamily="34" charset="0"/>
                <a:cs typeface="Arial" panose="020B0604020202020204" pitchFamily="34" charset="0"/>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GB"/>
              <a:t>Click to edit Master text styles</a:t>
            </a:r>
          </a:p>
        </p:txBody>
      </p:sp>
      <p:sp>
        <p:nvSpPr>
          <p:cNvPr id="10" name="Freeform 11">
            <a:extLst>
              <a:ext uri="{FF2B5EF4-FFF2-40B4-BE49-F238E27FC236}">
                <a16:creationId xmlns:a16="http://schemas.microsoft.com/office/drawing/2014/main" id="{56E591DC-CE42-4154-B6D9-96A07872F79D}"/>
              </a:ext>
            </a:extLst>
          </p:cNvPr>
          <p:cNvSpPr>
            <a:spLocks/>
          </p:cNvSpPr>
          <p:nvPr userDrawn="1"/>
        </p:nvSpPr>
        <p:spPr bwMode="auto">
          <a:xfrm>
            <a:off x="3603829" y="2334705"/>
            <a:ext cx="1647879" cy="1914402"/>
          </a:xfrm>
          <a:custGeom>
            <a:avLst/>
            <a:gdLst>
              <a:gd name="T0" fmla="*/ 0 w 1082"/>
              <a:gd name="T1" fmla="*/ 1257 h 1257"/>
              <a:gd name="T2" fmla="*/ 1082 w 1082"/>
              <a:gd name="T3" fmla="*/ 628 h 1257"/>
              <a:gd name="T4" fmla="*/ 0 w 1082"/>
              <a:gd name="T5" fmla="*/ 0 h 1257"/>
              <a:gd name="T6" fmla="*/ 0 w 1082"/>
              <a:gd name="T7" fmla="*/ 1257 h 1257"/>
            </a:gdLst>
            <a:ahLst/>
            <a:cxnLst>
              <a:cxn ang="0">
                <a:pos x="T0" y="T1"/>
              </a:cxn>
              <a:cxn ang="0">
                <a:pos x="T2" y="T3"/>
              </a:cxn>
              <a:cxn ang="0">
                <a:pos x="T4" y="T5"/>
              </a:cxn>
              <a:cxn ang="0">
                <a:pos x="T6" y="T7"/>
              </a:cxn>
            </a:cxnLst>
            <a:rect l="0" t="0" r="r" b="b"/>
            <a:pathLst>
              <a:path w="1082" h="1257">
                <a:moveTo>
                  <a:pt x="0" y="1257"/>
                </a:moveTo>
                <a:lnTo>
                  <a:pt x="1082" y="628"/>
                </a:lnTo>
                <a:lnTo>
                  <a:pt x="0" y="0"/>
                </a:lnTo>
                <a:lnTo>
                  <a:pt x="0" y="1257"/>
                </a:lnTo>
                <a:close/>
              </a:path>
            </a:pathLst>
          </a:custGeom>
          <a:solidFill>
            <a:schemeClr val="bg1">
              <a:lumMod val="85000"/>
            </a:scheme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6" name="Freeform 8">
            <a:extLst>
              <a:ext uri="{FF2B5EF4-FFF2-40B4-BE49-F238E27FC236}">
                <a16:creationId xmlns:a16="http://schemas.microsoft.com/office/drawing/2014/main" id="{84A8C7D3-FF71-4460-A22C-3FD2FCB8E784}"/>
              </a:ext>
            </a:extLst>
          </p:cNvPr>
          <p:cNvSpPr>
            <a:spLocks/>
          </p:cNvSpPr>
          <p:nvPr userDrawn="1"/>
        </p:nvSpPr>
        <p:spPr bwMode="auto">
          <a:xfrm>
            <a:off x="3612967" y="1425478"/>
            <a:ext cx="491927" cy="568076"/>
          </a:xfrm>
          <a:custGeom>
            <a:avLst/>
            <a:gdLst>
              <a:gd name="T0" fmla="*/ 323 w 323"/>
              <a:gd name="T1" fmla="*/ 0 h 373"/>
              <a:gd name="T2" fmla="*/ 0 w 323"/>
              <a:gd name="T3" fmla="*/ 186 h 373"/>
              <a:gd name="T4" fmla="*/ 323 w 323"/>
              <a:gd name="T5" fmla="*/ 373 h 373"/>
              <a:gd name="T6" fmla="*/ 323 w 323"/>
              <a:gd name="T7" fmla="*/ 0 h 373"/>
            </a:gdLst>
            <a:ahLst/>
            <a:cxnLst>
              <a:cxn ang="0">
                <a:pos x="T0" y="T1"/>
              </a:cxn>
              <a:cxn ang="0">
                <a:pos x="T2" y="T3"/>
              </a:cxn>
              <a:cxn ang="0">
                <a:pos x="T4" y="T5"/>
              </a:cxn>
              <a:cxn ang="0">
                <a:pos x="T6" y="T7"/>
              </a:cxn>
            </a:cxnLst>
            <a:rect l="0" t="0" r="r" b="b"/>
            <a:pathLst>
              <a:path w="323" h="373">
                <a:moveTo>
                  <a:pt x="323" y="0"/>
                </a:moveTo>
                <a:lnTo>
                  <a:pt x="0" y="186"/>
                </a:lnTo>
                <a:lnTo>
                  <a:pt x="323" y="373"/>
                </a:lnTo>
                <a:lnTo>
                  <a:pt x="323" y="0"/>
                </a:lnTo>
                <a:close/>
              </a:path>
            </a:pathLst>
          </a:custGeom>
          <a:solidFill>
            <a:schemeClr val="bg1">
              <a:lumMod val="95000"/>
            </a:scheme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7" name="Freeform 9">
            <a:extLst>
              <a:ext uri="{FF2B5EF4-FFF2-40B4-BE49-F238E27FC236}">
                <a16:creationId xmlns:a16="http://schemas.microsoft.com/office/drawing/2014/main" id="{BF495310-45C3-4DC7-A56C-B4B5633503FD}"/>
              </a:ext>
            </a:extLst>
          </p:cNvPr>
          <p:cNvSpPr>
            <a:spLocks/>
          </p:cNvSpPr>
          <p:nvPr userDrawn="1"/>
        </p:nvSpPr>
        <p:spPr bwMode="auto">
          <a:xfrm>
            <a:off x="4232825" y="982934"/>
            <a:ext cx="836897" cy="969500"/>
          </a:xfrm>
          <a:custGeom>
            <a:avLst/>
            <a:gdLst>
              <a:gd name="T0" fmla="*/ 669 w 669"/>
              <a:gd name="T1" fmla="*/ 0 h 775"/>
              <a:gd name="T2" fmla="*/ 0 w 669"/>
              <a:gd name="T3" fmla="*/ 388 h 775"/>
              <a:gd name="T4" fmla="*/ 669 w 669"/>
              <a:gd name="T5" fmla="*/ 775 h 775"/>
              <a:gd name="T6" fmla="*/ 669 w 669"/>
              <a:gd name="T7" fmla="*/ 0 h 775"/>
            </a:gdLst>
            <a:ahLst/>
            <a:cxnLst>
              <a:cxn ang="0">
                <a:pos x="T0" y="T1"/>
              </a:cxn>
              <a:cxn ang="0">
                <a:pos x="T2" y="T3"/>
              </a:cxn>
              <a:cxn ang="0">
                <a:pos x="T4" y="T5"/>
              </a:cxn>
              <a:cxn ang="0">
                <a:pos x="T6" y="T7"/>
              </a:cxn>
            </a:cxnLst>
            <a:rect l="0" t="0" r="r" b="b"/>
            <a:pathLst>
              <a:path w="669" h="775">
                <a:moveTo>
                  <a:pt x="669" y="0"/>
                </a:moveTo>
                <a:lnTo>
                  <a:pt x="0" y="388"/>
                </a:lnTo>
                <a:lnTo>
                  <a:pt x="669" y="775"/>
                </a:lnTo>
                <a:lnTo>
                  <a:pt x="669" y="0"/>
                </a:lnTo>
                <a:close/>
              </a:path>
            </a:pathLst>
          </a:custGeom>
          <a:solidFill>
            <a:schemeClr val="bg1">
              <a:lumMod val="95000"/>
            </a:scheme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8" name="Freeform 10">
            <a:extLst>
              <a:ext uri="{FF2B5EF4-FFF2-40B4-BE49-F238E27FC236}">
                <a16:creationId xmlns:a16="http://schemas.microsoft.com/office/drawing/2014/main" id="{3661B732-E8DA-441A-A455-321EA5AF2AE1}"/>
              </a:ext>
            </a:extLst>
          </p:cNvPr>
          <p:cNvSpPr>
            <a:spLocks/>
          </p:cNvSpPr>
          <p:nvPr userDrawn="1"/>
        </p:nvSpPr>
        <p:spPr bwMode="auto">
          <a:xfrm>
            <a:off x="4104893" y="1988988"/>
            <a:ext cx="434053" cy="501065"/>
          </a:xfrm>
          <a:custGeom>
            <a:avLst/>
            <a:gdLst>
              <a:gd name="T0" fmla="*/ 0 w 285"/>
              <a:gd name="T1" fmla="*/ 329 h 329"/>
              <a:gd name="T2" fmla="*/ 285 w 285"/>
              <a:gd name="T3" fmla="*/ 165 h 329"/>
              <a:gd name="T4" fmla="*/ 0 w 285"/>
              <a:gd name="T5" fmla="*/ 0 h 329"/>
              <a:gd name="T6" fmla="*/ 0 w 285"/>
              <a:gd name="T7" fmla="*/ 329 h 329"/>
            </a:gdLst>
            <a:ahLst/>
            <a:cxnLst>
              <a:cxn ang="0">
                <a:pos x="T0" y="T1"/>
              </a:cxn>
              <a:cxn ang="0">
                <a:pos x="T2" y="T3"/>
              </a:cxn>
              <a:cxn ang="0">
                <a:pos x="T4" y="T5"/>
              </a:cxn>
              <a:cxn ang="0">
                <a:pos x="T6" y="T7"/>
              </a:cxn>
            </a:cxnLst>
            <a:rect l="0" t="0" r="r" b="b"/>
            <a:pathLst>
              <a:path w="285" h="329">
                <a:moveTo>
                  <a:pt x="0" y="329"/>
                </a:moveTo>
                <a:lnTo>
                  <a:pt x="285" y="165"/>
                </a:lnTo>
                <a:lnTo>
                  <a:pt x="0" y="0"/>
                </a:lnTo>
                <a:lnTo>
                  <a:pt x="0" y="329"/>
                </a:lnTo>
                <a:close/>
              </a:path>
            </a:pathLst>
          </a:custGeom>
          <a:solidFill>
            <a:srgbClr val="FCFCFC"/>
          </a:solidFill>
          <a:ln w="23813" cap="flat">
            <a:noFill/>
            <a:prstDash val="solid"/>
            <a:round/>
            <a:headEnd/>
            <a:tailEnd/>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19" name="Freeform 12">
            <a:extLst>
              <a:ext uri="{FF2B5EF4-FFF2-40B4-BE49-F238E27FC236}">
                <a16:creationId xmlns:a16="http://schemas.microsoft.com/office/drawing/2014/main" id="{AA1C7653-562F-43B4-999D-6F0ADD674904}"/>
              </a:ext>
            </a:extLst>
          </p:cNvPr>
          <p:cNvSpPr>
            <a:spLocks/>
          </p:cNvSpPr>
          <p:nvPr userDrawn="1"/>
        </p:nvSpPr>
        <p:spPr bwMode="auto">
          <a:xfrm>
            <a:off x="4222163" y="1999649"/>
            <a:ext cx="1018882" cy="1181843"/>
          </a:xfrm>
          <a:custGeom>
            <a:avLst/>
            <a:gdLst>
              <a:gd name="T0" fmla="*/ 669 w 669"/>
              <a:gd name="T1" fmla="*/ 0 h 776"/>
              <a:gd name="T2" fmla="*/ 0 w 669"/>
              <a:gd name="T3" fmla="*/ 388 h 776"/>
              <a:gd name="T4" fmla="*/ 669 w 669"/>
              <a:gd name="T5" fmla="*/ 776 h 776"/>
              <a:gd name="T6" fmla="*/ 669 w 669"/>
              <a:gd name="T7" fmla="*/ 0 h 776"/>
            </a:gdLst>
            <a:ahLst/>
            <a:cxnLst>
              <a:cxn ang="0">
                <a:pos x="T0" y="T1"/>
              </a:cxn>
              <a:cxn ang="0">
                <a:pos x="T2" y="T3"/>
              </a:cxn>
              <a:cxn ang="0">
                <a:pos x="T4" y="T5"/>
              </a:cxn>
              <a:cxn ang="0">
                <a:pos x="T6" y="T7"/>
              </a:cxn>
            </a:cxnLst>
            <a:rect l="0" t="0" r="r" b="b"/>
            <a:pathLst>
              <a:path w="669" h="776">
                <a:moveTo>
                  <a:pt x="669" y="0"/>
                </a:moveTo>
                <a:lnTo>
                  <a:pt x="0" y="388"/>
                </a:lnTo>
                <a:lnTo>
                  <a:pt x="669" y="776"/>
                </a:lnTo>
                <a:lnTo>
                  <a:pt x="669" y="0"/>
                </a:lnTo>
                <a:close/>
              </a:path>
            </a:pathLst>
          </a:custGeom>
          <a:solidFill>
            <a:srgbClr val="FCFCFC"/>
          </a:solidFill>
          <a:ln w="23813" cap="flat">
            <a:noFill/>
            <a:prstDash val="solid"/>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4" name="Freeform 14">
            <a:extLst>
              <a:ext uri="{FF2B5EF4-FFF2-40B4-BE49-F238E27FC236}">
                <a16:creationId xmlns:a16="http://schemas.microsoft.com/office/drawing/2014/main" id="{0C08B401-FFBD-4B2C-8302-4A56C4988B8F}"/>
              </a:ext>
            </a:extLst>
          </p:cNvPr>
          <p:cNvSpPr>
            <a:spLocks/>
          </p:cNvSpPr>
          <p:nvPr userDrawn="1"/>
        </p:nvSpPr>
        <p:spPr bwMode="auto">
          <a:xfrm>
            <a:off x="-44069" y="2872324"/>
            <a:ext cx="3449908" cy="3985677"/>
          </a:xfrm>
          <a:custGeom>
            <a:avLst/>
            <a:gdLst>
              <a:gd name="T0" fmla="*/ 0 w 2859"/>
              <a:gd name="T1" fmla="*/ 1655 h 3303"/>
              <a:gd name="T2" fmla="*/ 2856 w 2859"/>
              <a:gd name="T3" fmla="*/ 3303 h 3303"/>
              <a:gd name="T4" fmla="*/ 2859 w 2859"/>
              <a:gd name="T5" fmla="*/ 0 h 3303"/>
              <a:gd name="T6" fmla="*/ 0 w 2859"/>
              <a:gd name="T7" fmla="*/ 1655 h 3303"/>
            </a:gdLst>
            <a:ahLst/>
            <a:cxnLst>
              <a:cxn ang="0">
                <a:pos x="T0" y="T1"/>
              </a:cxn>
              <a:cxn ang="0">
                <a:pos x="T2" y="T3"/>
              </a:cxn>
              <a:cxn ang="0">
                <a:pos x="T4" y="T5"/>
              </a:cxn>
              <a:cxn ang="0">
                <a:pos x="T6" y="T7"/>
              </a:cxn>
            </a:cxnLst>
            <a:rect l="0" t="0" r="r" b="b"/>
            <a:pathLst>
              <a:path w="2859" h="3303">
                <a:moveTo>
                  <a:pt x="0" y="1655"/>
                </a:moveTo>
                <a:lnTo>
                  <a:pt x="2856" y="3303"/>
                </a:lnTo>
                <a:lnTo>
                  <a:pt x="2859" y="0"/>
                </a:lnTo>
                <a:lnTo>
                  <a:pt x="0" y="1655"/>
                </a:lnTo>
                <a:close/>
              </a:path>
            </a:pathLst>
          </a:custGeom>
          <a:solidFill>
            <a:srgbClr val="CFD0D2"/>
          </a:solidFill>
          <a:ln w="3175" cap="flat" cmpd="sng" algn="ctr">
            <a:noFill/>
            <a:prstDash val="solid"/>
            <a:miter lim="800000"/>
            <a:headEnd type="none" w="sm" len="sm"/>
            <a:tailEnd type="triangle" w="med" len="med"/>
          </a:ln>
          <a:effec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5" name="Freeform 20">
            <a:extLst>
              <a:ext uri="{FF2B5EF4-FFF2-40B4-BE49-F238E27FC236}">
                <a16:creationId xmlns:a16="http://schemas.microsoft.com/office/drawing/2014/main" id="{136FE2E7-DF8C-4302-B593-ACD2B651A201}"/>
              </a:ext>
            </a:extLst>
          </p:cNvPr>
          <p:cNvSpPr>
            <a:spLocks/>
          </p:cNvSpPr>
          <p:nvPr userDrawn="1"/>
        </p:nvSpPr>
        <p:spPr bwMode="auto">
          <a:xfrm>
            <a:off x="5368978" y="1962290"/>
            <a:ext cx="1052513" cy="1219200"/>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EFEFEF"/>
          </a:solidFill>
          <a:ln w="3175" cap="flat" cmpd="sng" algn="ctr">
            <a:noFill/>
            <a:prstDash val="solid"/>
            <a:miter lim="800000"/>
            <a:headEnd type="none" w="sm" len="sm"/>
            <a:tailEnd type="triangle" w="med" len="med"/>
          </a:ln>
          <a:effec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9" name="Picture Placeholder 28">
            <a:extLst>
              <a:ext uri="{FF2B5EF4-FFF2-40B4-BE49-F238E27FC236}">
                <a16:creationId xmlns:a16="http://schemas.microsoft.com/office/drawing/2014/main" id="{3C520CC8-1DB3-480D-895D-BBDD1ED4458E}"/>
              </a:ext>
            </a:extLst>
          </p:cNvPr>
          <p:cNvSpPr>
            <a:spLocks noGrp="1"/>
          </p:cNvSpPr>
          <p:nvPr userDrawn="1">
            <p:ph type="pic" sz="quarter" idx="10"/>
          </p:nvPr>
        </p:nvSpPr>
        <p:spPr>
          <a:xfrm>
            <a:off x="0" y="120272"/>
            <a:ext cx="7456872" cy="6737728"/>
          </a:xfrm>
          <a:custGeom>
            <a:avLst/>
            <a:gdLst>
              <a:gd name="connsiteX0" fmla="*/ 4649698 w 8685630"/>
              <a:gd name="connsiteY0" fmla="*/ 3173918 h 7847984"/>
              <a:gd name="connsiteX1" fmla="*/ 8685630 w 8685630"/>
              <a:gd name="connsiteY1" fmla="*/ 5510190 h 7847984"/>
              <a:gd name="connsiteX2" fmla="*/ 4649698 w 8685630"/>
              <a:gd name="connsiteY2" fmla="*/ 7847984 h 7847984"/>
              <a:gd name="connsiteX3" fmla="*/ 0 w 8685630"/>
              <a:gd name="connsiteY3" fmla="*/ 0 h 7847984"/>
              <a:gd name="connsiteX4" fmla="*/ 4345099 w 8685630"/>
              <a:gd name="connsiteY4" fmla="*/ 2519031 h 7847984"/>
              <a:gd name="connsiteX5" fmla="*/ 0 w 8685630"/>
              <a:gd name="connsiteY5" fmla="*/ 5038062 h 7847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85630" h="7847984">
                <a:moveTo>
                  <a:pt x="4649698" y="3173918"/>
                </a:moveTo>
                <a:lnTo>
                  <a:pt x="8685630" y="5510190"/>
                </a:lnTo>
                <a:lnTo>
                  <a:pt x="4649698" y="7847984"/>
                </a:lnTo>
                <a:close/>
                <a:moveTo>
                  <a:pt x="0" y="0"/>
                </a:moveTo>
                <a:lnTo>
                  <a:pt x="4345099" y="2519031"/>
                </a:lnTo>
                <a:lnTo>
                  <a:pt x="0" y="5038062"/>
                </a:lnTo>
                <a:close/>
              </a:path>
            </a:pathLst>
          </a:custGeom>
          <a:solidFill>
            <a:schemeClr val="bg1">
              <a:lumMod val="95000"/>
            </a:schemeClr>
          </a:solidFill>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GB"/>
              <a:t>Click icon to add picture</a:t>
            </a:r>
            <a:endParaRPr lang="en-US" dirty="0"/>
          </a:p>
        </p:txBody>
      </p:sp>
      <p:sp>
        <p:nvSpPr>
          <p:cNvPr id="32" name="Picture Placeholder 31">
            <a:extLst>
              <a:ext uri="{FF2B5EF4-FFF2-40B4-BE49-F238E27FC236}">
                <a16:creationId xmlns:a16="http://schemas.microsoft.com/office/drawing/2014/main" id="{B91F3E82-DF4E-4B28-8CCB-05A3D360CF9C}"/>
              </a:ext>
            </a:extLst>
          </p:cNvPr>
          <p:cNvSpPr>
            <a:spLocks noGrp="1"/>
          </p:cNvSpPr>
          <p:nvPr userDrawn="1">
            <p:ph type="pic" sz="quarter" idx="11"/>
          </p:nvPr>
        </p:nvSpPr>
        <p:spPr>
          <a:xfrm>
            <a:off x="3552047" y="0"/>
            <a:ext cx="1416930" cy="1646312"/>
          </a:xfrm>
          <a:custGeom>
            <a:avLst/>
            <a:gdLst>
              <a:gd name="connsiteX0" fmla="*/ 0 w 1646356"/>
              <a:gd name="connsiteY0" fmla="*/ 0 h 1912879"/>
              <a:gd name="connsiteX1" fmla="*/ 1646356 w 1646356"/>
              <a:gd name="connsiteY1" fmla="*/ 956440 h 1912879"/>
              <a:gd name="connsiteX2" fmla="*/ 0 w 1646356"/>
              <a:gd name="connsiteY2" fmla="*/ 1912879 h 1912879"/>
            </a:gdLst>
            <a:ahLst/>
            <a:cxnLst>
              <a:cxn ang="0">
                <a:pos x="connsiteX0" y="connsiteY0"/>
              </a:cxn>
              <a:cxn ang="0">
                <a:pos x="connsiteX1" y="connsiteY1"/>
              </a:cxn>
              <a:cxn ang="0">
                <a:pos x="connsiteX2" y="connsiteY2"/>
              </a:cxn>
            </a:cxnLst>
            <a:rect l="l" t="t" r="r" b="b"/>
            <a:pathLst>
              <a:path w="1646356" h="1912879">
                <a:moveTo>
                  <a:pt x="0" y="0"/>
                </a:moveTo>
                <a:lnTo>
                  <a:pt x="1646356" y="956440"/>
                </a:lnTo>
                <a:lnTo>
                  <a:pt x="0" y="1912879"/>
                </a:lnTo>
                <a:close/>
              </a:path>
            </a:pathLst>
          </a:custGeom>
          <a:solidFill>
            <a:schemeClr val="bg1">
              <a:lumMod val="95000"/>
            </a:schemeClr>
          </a:solidFill>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GB"/>
              <a:t>Click icon to add picture</a:t>
            </a:r>
            <a:endParaRPr lang="en-US"/>
          </a:p>
        </p:txBody>
      </p:sp>
    </p:spTree>
    <p:extLst>
      <p:ext uri="{BB962C8B-B14F-4D97-AF65-F5344CB8AC3E}">
        <p14:creationId xmlns:p14="http://schemas.microsoft.com/office/powerpoint/2010/main" val="3738926576"/>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Breaker_2">
    <p:spTree>
      <p:nvGrpSpPr>
        <p:cNvPr id="1" name=""/>
        <p:cNvGrpSpPr/>
        <p:nvPr/>
      </p:nvGrpSpPr>
      <p:grpSpPr>
        <a:xfrm>
          <a:off x="0" y="0"/>
          <a:ext cx="0" cy="0"/>
          <a:chOff x="0" y="0"/>
          <a:chExt cx="0" cy="0"/>
        </a:xfrm>
      </p:grpSpPr>
      <p:sp>
        <p:nvSpPr>
          <p:cNvPr id="37" name="Freeform 18">
            <a:extLst>
              <a:ext uri="{FF2B5EF4-FFF2-40B4-BE49-F238E27FC236}">
                <a16:creationId xmlns:a16="http://schemas.microsoft.com/office/drawing/2014/main" id="{DCDA966E-7FC3-465D-ACC3-7FAB3DA5409F}"/>
              </a:ext>
            </a:extLst>
          </p:cNvPr>
          <p:cNvSpPr>
            <a:spLocks/>
          </p:cNvSpPr>
          <p:nvPr userDrawn="1"/>
        </p:nvSpPr>
        <p:spPr bwMode="auto">
          <a:xfrm rot="10800000">
            <a:off x="9084430" y="2354167"/>
            <a:ext cx="3107568" cy="3596290"/>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B53A46CC-F8F0-44AA-AF1B-730FDFD7C154}"/>
              </a:ext>
            </a:extLst>
          </p:cNvPr>
          <p:cNvSpPr>
            <a:spLocks noGrp="1"/>
          </p:cNvSpPr>
          <p:nvPr>
            <p:ph type="title" hasCustomPrompt="1"/>
          </p:nvPr>
        </p:nvSpPr>
        <p:spPr>
          <a:xfrm>
            <a:off x="6597565" y="1640982"/>
            <a:ext cx="5213435" cy="1426369"/>
          </a:xfrm>
        </p:spPr>
        <p:txBody>
          <a:bodyPr vert="horz" lIns="91440" tIns="45720" rIns="91440" bIns="45720" rtlCol="0" anchor="b">
            <a:noAutofit/>
          </a:bodyPr>
          <a:lstStyle>
            <a:lvl1pPr>
              <a:defRPr lang="en-US" sz="3600" b="0" cap="none" baseline="0" dirty="0">
                <a:solidFill>
                  <a:srgbClr val="0066B3"/>
                </a:solidFill>
                <a:latin typeface="Arial" panose="020B0604020202020204" pitchFamily="34" charset="0"/>
                <a:cs typeface="Arial" panose="020B0604020202020204" pitchFamily="34" charset="0"/>
              </a:defRPr>
            </a:lvl1pPr>
          </a:lstStyle>
          <a:p>
            <a:pPr lvl="0"/>
            <a:r>
              <a:rPr lang="en-US" dirty="0"/>
              <a:t>Click to edit master title style</a:t>
            </a:r>
          </a:p>
        </p:txBody>
      </p:sp>
      <p:sp>
        <p:nvSpPr>
          <p:cNvPr id="3" name="Text Placeholder 2">
            <a:extLst>
              <a:ext uri="{FF2B5EF4-FFF2-40B4-BE49-F238E27FC236}">
                <a16:creationId xmlns:a16="http://schemas.microsoft.com/office/drawing/2014/main" id="{2B32F73E-08FF-42B9-B029-B281CA09A72F}"/>
              </a:ext>
            </a:extLst>
          </p:cNvPr>
          <p:cNvSpPr>
            <a:spLocks noGrp="1"/>
          </p:cNvSpPr>
          <p:nvPr>
            <p:ph type="body" idx="1"/>
          </p:nvPr>
        </p:nvSpPr>
        <p:spPr>
          <a:xfrm>
            <a:off x="6597564" y="3215043"/>
            <a:ext cx="5213435" cy="1500187"/>
          </a:xfrm>
        </p:spPr>
        <p:txBody>
          <a:bodyPr vert="horz" lIns="91440" tIns="45720" rIns="91440" bIns="45720" rtlCol="0">
            <a:noAutofit/>
          </a:bodyPr>
          <a:lstStyle>
            <a:lvl1pPr marL="0" indent="0">
              <a:buNone/>
              <a:defRPr lang="en-US" sz="1800" kern="1200" dirty="0">
                <a:solidFill>
                  <a:schemeClr val="tx1">
                    <a:lumMod val="50000"/>
                    <a:lumOff val="50000"/>
                  </a:schemeClr>
                </a:solidFill>
                <a:latin typeface="Arial" panose="020B0604020202020204" pitchFamily="34" charset="0"/>
                <a:ea typeface="+mn-ea"/>
                <a:cs typeface="Arial" panose="020B0604020202020204" pitchFamily="34" charset="0"/>
              </a:defRPr>
            </a:lvl1pPr>
          </a:lstStyle>
          <a:p>
            <a:pPr marL="228531" lvl="0" indent="-228531" algn="l" defTabSz="914126" rtl="0" eaLnBrk="1" latinLnBrk="0" hangingPunct="1">
              <a:lnSpc>
                <a:spcPct val="100000"/>
              </a:lnSpc>
              <a:spcBef>
                <a:spcPts val="1000"/>
              </a:spcBef>
              <a:buFont typeface="Arial" panose="020B0604020202020204" pitchFamily="34" charset="0"/>
              <a:buNone/>
            </a:pPr>
            <a:r>
              <a:rPr lang="en-GB"/>
              <a:t>Click to edit Master text styles</a:t>
            </a:r>
          </a:p>
        </p:txBody>
      </p:sp>
      <p:sp>
        <p:nvSpPr>
          <p:cNvPr id="20" name="Freeform 18">
            <a:extLst>
              <a:ext uri="{FF2B5EF4-FFF2-40B4-BE49-F238E27FC236}">
                <a16:creationId xmlns:a16="http://schemas.microsoft.com/office/drawing/2014/main" id="{F936DFB7-225B-4353-A148-0B55BFD66405}"/>
              </a:ext>
            </a:extLst>
          </p:cNvPr>
          <p:cNvSpPr>
            <a:spLocks/>
          </p:cNvSpPr>
          <p:nvPr userDrawn="1"/>
        </p:nvSpPr>
        <p:spPr bwMode="auto">
          <a:xfrm rot="10800000">
            <a:off x="2606055" y="1172136"/>
            <a:ext cx="1230213" cy="1423686"/>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CFCFC"/>
          </a:solidFill>
          <a:ln w="23813" cap="flat">
            <a:noFill/>
            <a:prstDash val="solid"/>
            <a:round/>
            <a:headEnd/>
            <a:tailEnd/>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21" name="Freeform 18">
            <a:extLst>
              <a:ext uri="{FF2B5EF4-FFF2-40B4-BE49-F238E27FC236}">
                <a16:creationId xmlns:a16="http://schemas.microsoft.com/office/drawing/2014/main" id="{F144ACCF-6A4F-45A1-8691-074EEEF46D5B}"/>
              </a:ext>
            </a:extLst>
          </p:cNvPr>
          <p:cNvSpPr>
            <a:spLocks/>
          </p:cNvSpPr>
          <p:nvPr userDrawn="1"/>
        </p:nvSpPr>
        <p:spPr bwMode="auto">
          <a:xfrm rot="10800000">
            <a:off x="3478956" y="3255654"/>
            <a:ext cx="1230213" cy="1423686"/>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3" name="Freeform 18">
            <a:extLst>
              <a:ext uri="{FF2B5EF4-FFF2-40B4-BE49-F238E27FC236}">
                <a16:creationId xmlns:a16="http://schemas.microsoft.com/office/drawing/2014/main" id="{D57BA1E0-28FB-488F-9AEE-3E276D25A475}"/>
              </a:ext>
            </a:extLst>
          </p:cNvPr>
          <p:cNvSpPr>
            <a:spLocks/>
          </p:cNvSpPr>
          <p:nvPr userDrawn="1"/>
        </p:nvSpPr>
        <p:spPr bwMode="auto">
          <a:xfrm rot="10800000">
            <a:off x="354997" y="2039186"/>
            <a:ext cx="2004068" cy="2319244"/>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33" name="Freeform 10">
            <a:extLst>
              <a:ext uri="{FF2B5EF4-FFF2-40B4-BE49-F238E27FC236}">
                <a16:creationId xmlns:a16="http://schemas.microsoft.com/office/drawing/2014/main" id="{AB444B24-8CD2-4C31-BD40-757DC414A1C0}"/>
              </a:ext>
            </a:extLst>
          </p:cNvPr>
          <p:cNvSpPr>
            <a:spLocks/>
          </p:cNvSpPr>
          <p:nvPr userDrawn="1"/>
        </p:nvSpPr>
        <p:spPr bwMode="auto">
          <a:xfrm>
            <a:off x="2881893" y="5663817"/>
            <a:ext cx="678536" cy="786611"/>
          </a:xfrm>
          <a:custGeom>
            <a:avLst/>
            <a:gdLst>
              <a:gd name="T0" fmla="*/ 0 w 609"/>
              <a:gd name="T1" fmla="*/ 706 h 706"/>
              <a:gd name="T2" fmla="*/ 609 w 609"/>
              <a:gd name="T3" fmla="*/ 353 h 706"/>
              <a:gd name="T4" fmla="*/ 0 w 609"/>
              <a:gd name="T5" fmla="*/ 0 h 706"/>
              <a:gd name="T6" fmla="*/ 0 w 609"/>
              <a:gd name="T7" fmla="*/ 706 h 706"/>
            </a:gdLst>
            <a:ahLst/>
            <a:cxnLst>
              <a:cxn ang="0">
                <a:pos x="T0" y="T1"/>
              </a:cxn>
              <a:cxn ang="0">
                <a:pos x="T2" y="T3"/>
              </a:cxn>
              <a:cxn ang="0">
                <a:pos x="T4" y="T5"/>
              </a:cxn>
              <a:cxn ang="0">
                <a:pos x="T6" y="T7"/>
              </a:cxn>
            </a:cxnLst>
            <a:rect l="0" t="0" r="r" b="b"/>
            <a:pathLst>
              <a:path w="609" h="706">
                <a:moveTo>
                  <a:pt x="0" y="706"/>
                </a:moveTo>
                <a:lnTo>
                  <a:pt x="609" y="353"/>
                </a:lnTo>
                <a:lnTo>
                  <a:pt x="0" y="0"/>
                </a:lnTo>
                <a:lnTo>
                  <a:pt x="0" y="706"/>
                </a:lnTo>
                <a:close/>
              </a:path>
            </a:pathLst>
          </a:custGeom>
          <a:solidFill>
            <a:srgbClr val="FCFCFC"/>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34" name="Freeform 11">
            <a:extLst>
              <a:ext uri="{FF2B5EF4-FFF2-40B4-BE49-F238E27FC236}">
                <a16:creationId xmlns:a16="http://schemas.microsoft.com/office/drawing/2014/main" id="{C1632216-A5C3-4BF3-9184-4CCBBC622A7E}"/>
              </a:ext>
            </a:extLst>
          </p:cNvPr>
          <p:cNvSpPr>
            <a:spLocks/>
          </p:cNvSpPr>
          <p:nvPr userDrawn="1"/>
        </p:nvSpPr>
        <p:spPr bwMode="auto">
          <a:xfrm>
            <a:off x="629765" y="5292950"/>
            <a:ext cx="966788" cy="1117600"/>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FCFCFC"/>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35" name="Freeform 13">
            <a:extLst>
              <a:ext uri="{FF2B5EF4-FFF2-40B4-BE49-F238E27FC236}">
                <a16:creationId xmlns:a16="http://schemas.microsoft.com/office/drawing/2014/main" id="{9BBD503D-C004-46DA-9148-18AFC373824D}"/>
              </a:ext>
            </a:extLst>
          </p:cNvPr>
          <p:cNvSpPr>
            <a:spLocks/>
          </p:cNvSpPr>
          <p:nvPr userDrawn="1"/>
        </p:nvSpPr>
        <p:spPr bwMode="auto">
          <a:xfrm>
            <a:off x="1645765" y="5356452"/>
            <a:ext cx="409575" cy="473075"/>
          </a:xfrm>
          <a:custGeom>
            <a:avLst/>
            <a:gdLst>
              <a:gd name="T0" fmla="*/ 0 w 258"/>
              <a:gd name="T1" fmla="*/ 298 h 298"/>
              <a:gd name="T2" fmla="*/ 258 w 258"/>
              <a:gd name="T3" fmla="*/ 148 h 298"/>
              <a:gd name="T4" fmla="*/ 0 w 258"/>
              <a:gd name="T5" fmla="*/ 0 h 298"/>
              <a:gd name="T6" fmla="*/ 0 w 258"/>
              <a:gd name="T7" fmla="*/ 298 h 298"/>
            </a:gdLst>
            <a:ahLst/>
            <a:cxnLst>
              <a:cxn ang="0">
                <a:pos x="T0" y="T1"/>
              </a:cxn>
              <a:cxn ang="0">
                <a:pos x="T2" y="T3"/>
              </a:cxn>
              <a:cxn ang="0">
                <a:pos x="T4" y="T5"/>
              </a:cxn>
              <a:cxn ang="0">
                <a:pos x="T6" y="T7"/>
              </a:cxn>
            </a:cxnLst>
            <a:rect l="0" t="0" r="r" b="b"/>
            <a:pathLst>
              <a:path w="258" h="298">
                <a:moveTo>
                  <a:pt x="0" y="298"/>
                </a:moveTo>
                <a:lnTo>
                  <a:pt x="258" y="148"/>
                </a:lnTo>
                <a:lnTo>
                  <a:pt x="0" y="0"/>
                </a:lnTo>
                <a:lnTo>
                  <a:pt x="0" y="298"/>
                </a:lnTo>
                <a:close/>
              </a:path>
            </a:pathLst>
          </a:custGeom>
          <a:solidFill>
            <a:srgbClr val="CFD0D2"/>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36" name="Freeform 20">
            <a:extLst>
              <a:ext uri="{FF2B5EF4-FFF2-40B4-BE49-F238E27FC236}">
                <a16:creationId xmlns:a16="http://schemas.microsoft.com/office/drawing/2014/main" id="{4F979516-74D5-48D9-9802-05D50672544A}"/>
              </a:ext>
            </a:extLst>
          </p:cNvPr>
          <p:cNvSpPr>
            <a:spLocks/>
          </p:cNvSpPr>
          <p:nvPr userDrawn="1"/>
        </p:nvSpPr>
        <p:spPr bwMode="auto">
          <a:xfrm>
            <a:off x="3992066" y="1259289"/>
            <a:ext cx="1229042" cy="1423686"/>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39" name="Picture Placeholder 38">
            <a:extLst>
              <a:ext uri="{FF2B5EF4-FFF2-40B4-BE49-F238E27FC236}">
                <a16:creationId xmlns:a16="http://schemas.microsoft.com/office/drawing/2014/main" id="{C5927D35-FED1-4A40-A02B-0AFF172A76D8}"/>
              </a:ext>
            </a:extLst>
          </p:cNvPr>
          <p:cNvSpPr>
            <a:spLocks noGrp="1"/>
          </p:cNvSpPr>
          <p:nvPr>
            <p:ph type="pic" sz="quarter" idx="10"/>
          </p:nvPr>
        </p:nvSpPr>
        <p:spPr>
          <a:xfrm>
            <a:off x="15393" y="0"/>
            <a:ext cx="4965810" cy="6513816"/>
          </a:xfrm>
          <a:custGeom>
            <a:avLst/>
            <a:gdLst>
              <a:gd name="connsiteX0" fmla="*/ 3353618 w 7871044"/>
              <a:gd name="connsiteY0" fmla="*/ 5096834 h 10324705"/>
              <a:gd name="connsiteX1" fmla="*/ 7871044 w 7871044"/>
              <a:gd name="connsiteY1" fmla="*/ 7710042 h 10324705"/>
              <a:gd name="connsiteX2" fmla="*/ 3353618 w 7871044"/>
              <a:gd name="connsiteY2" fmla="*/ 10324705 h 10324705"/>
              <a:gd name="connsiteX3" fmla="*/ 1138453 w 7871044"/>
              <a:gd name="connsiteY3" fmla="*/ 5061069 h 10324705"/>
              <a:gd name="connsiteX4" fmla="*/ 2376135 w 7871044"/>
              <a:gd name="connsiteY4" fmla="*/ 5777034 h 10324705"/>
              <a:gd name="connsiteX5" fmla="*/ 1138453 w 7871044"/>
              <a:gd name="connsiteY5" fmla="*/ 6493398 h 10324705"/>
              <a:gd name="connsiteX6" fmla="*/ 2484422 w 7871044"/>
              <a:gd name="connsiteY6" fmla="*/ 2975892 h 10324705"/>
              <a:gd name="connsiteX7" fmla="*/ 4544715 w 7871044"/>
              <a:gd name="connsiteY7" fmla="*/ 4167715 h 10324705"/>
              <a:gd name="connsiteX8" fmla="*/ 2484422 w 7871044"/>
              <a:gd name="connsiteY8" fmla="*/ 5360202 h 10324705"/>
              <a:gd name="connsiteX9" fmla="*/ 0 w 7871044"/>
              <a:gd name="connsiteY9" fmla="*/ 0 h 10324705"/>
              <a:gd name="connsiteX10" fmla="*/ 3670638 w 7871044"/>
              <a:gd name="connsiteY10" fmla="*/ 2123363 h 10324705"/>
              <a:gd name="connsiteX11" fmla="*/ 0 w 7871044"/>
              <a:gd name="connsiteY11" fmla="*/ 4247909 h 1032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71044" h="10324705">
                <a:moveTo>
                  <a:pt x="3353618" y="5096834"/>
                </a:moveTo>
                <a:lnTo>
                  <a:pt x="7871044" y="7710042"/>
                </a:lnTo>
                <a:lnTo>
                  <a:pt x="3353618" y="10324705"/>
                </a:lnTo>
                <a:close/>
                <a:moveTo>
                  <a:pt x="1138453" y="5061069"/>
                </a:moveTo>
                <a:lnTo>
                  <a:pt x="2376135" y="5777034"/>
                </a:lnTo>
                <a:lnTo>
                  <a:pt x="1138453" y="6493398"/>
                </a:lnTo>
                <a:close/>
                <a:moveTo>
                  <a:pt x="2484422" y="2975892"/>
                </a:moveTo>
                <a:lnTo>
                  <a:pt x="4544715" y="4167715"/>
                </a:lnTo>
                <a:lnTo>
                  <a:pt x="2484422" y="5360202"/>
                </a:lnTo>
                <a:close/>
                <a:moveTo>
                  <a:pt x="0" y="0"/>
                </a:moveTo>
                <a:lnTo>
                  <a:pt x="3670638" y="2123363"/>
                </a:lnTo>
                <a:lnTo>
                  <a:pt x="0" y="4247909"/>
                </a:lnTo>
                <a:close/>
              </a:path>
            </a:pathLst>
          </a:custGeom>
          <a:solidFill>
            <a:srgbClr val="F37124"/>
          </a:solidFill>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GB"/>
              <a:t>Click icon to add picture</a:t>
            </a:r>
            <a:endParaRPr lang="en-US" dirty="0"/>
          </a:p>
        </p:txBody>
      </p:sp>
      <p:sp>
        <p:nvSpPr>
          <p:cNvPr id="22" name="Freeform 18">
            <a:extLst>
              <a:ext uri="{FF2B5EF4-FFF2-40B4-BE49-F238E27FC236}">
                <a16:creationId xmlns:a16="http://schemas.microsoft.com/office/drawing/2014/main" id="{4AC82166-F7E2-4496-B0FA-769A6D247176}"/>
              </a:ext>
            </a:extLst>
          </p:cNvPr>
          <p:cNvSpPr>
            <a:spLocks/>
          </p:cNvSpPr>
          <p:nvPr userDrawn="1"/>
        </p:nvSpPr>
        <p:spPr bwMode="auto">
          <a:xfrm rot="10800000">
            <a:off x="1937122" y="4154231"/>
            <a:ext cx="1230213" cy="1423686"/>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EFEFEF">
              <a:alpha val="30000"/>
            </a:srgb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87188041"/>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Breaker_3">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B4EB7FD-EF8C-4641-8AA1-6755D1944DF4}"/>
              </a:ext>
            </a:extLst>
          </p:cNvPr>
          <p:cNvSpPr>
            <a:spLocks noGrp="1"/>
          </p:cNvSpPr>
          <p:nvPr>
            <p:ph type="title"/>
          </p:nvPr>
        </p:nvSpPr>
        <p:spPr>
          <a:xfrm>
            <a:off x="4256204" y="2766219"/>
            <a:ext cx="5253556" cy="1325563"/>
          </a:xfrm>
          <a:solidFill>
            <a:schemeClr val="tx1"/>
          </a:solidFill>
        </p:spPr>
        <p:txBody>
          <a:bodyPr>
            <a:normAutofit/>
          </a:bodyPr>
          <a:lstStyle>
            <a:lvl1pPr algn="l" defTabSz="914126" rtl="0" eaLnBrk="1" latinLnBrk="0" hangingPunct="1">
              <a:lnSpc>
                <a:spcPct val="90000"/>
              </a:lnSpc>
              <a:spcBef>
                <a:spcPct val="0"/>
              </a:spcBef>
              <a:buNone/>
              <a:defRPr lang="en-US" sz="3199" b="0" kern="1200" dirty="0">
                <a:solidFill>
                  <a:schemeClr val="bg1"/>
                </a:solidFill>
                <a:latin typeface="Arial" panose="020B0604020202020204" pitchFamily="34" charset="0"/>
                <a:ea typeface="+mj-ea"/>
                <a:cs typeface="Arial" panose="020B0604020202020204" pitchFamily="34" charset="0"/>
              </a:defRPr>
            </a:lvl1pPr>
          </a:lstStyle>
          <a:p>
            <a:r>
              <a:rPr lang="en-GB"/>
              <a:t>Click to edit Master title style</a:t>
            </a:r>
            <a:endParaRPr lang="en-US" dirty="0"/>
          </a:p>
        </p:txBody>
      </p:sp>
      <p:sp>
        <p:nvSpPr>
          <p:cNvPr id="21" name="Picture Placeholder 20">
            <a:extLst>
              <a:ext uri="{FF2B5EF4-FFF2-40B4-BE49-F238E27FC236}">
                <a16:creationId xmlns:a16="http://schemas.microsoft.com/office/drawing/2014/main" id="{7BE51D61-AAEB-447E-A524-481A2F67BAFE}"/>
              </a:ext>
            </a:extLst>
          </p:cNvPr>
          <p:cNvSpPr>
            <a:spLocks noGrp="1"/>
          </p:cNvSpPr>
          <p:nvPr>
            <p:ph type="pic" sz="quarter" idx="14"/>
          </p:nvPr>
        </p:nvSpPr>
        <p:spPr>
          <a:xfrm>
            <a:off x="988622" y="1652242"/>
            <a:ext cx="3070613" cy="3553519"/>
          </a:xfrm>
          <a:custGeom>
            <a:avLst/>
            <a:gdLst>
              <a:gd name="connsiteX0" fmla="*/ 0 w 3070613"/>
              <a:gd name="connsiteY0" fmla="*/ 0 h 3553519"/>
              <a:gd name="connsiteX1" fmla="*/ 3070613 w 3070613"/>
              <a:gd name="connsiteY1" fmla="*/ 1776265 h 3553519"/>
              <a:gd name="connsiteX2" fmla="*/ 0 w 3070613"/>
              <a:gd name="connsiteY2" fmla="*/ 3553519 h 3553519"/>
            </a:gdLst>
            <a:ahLst/>
            <a:cxnLst>
              <a:cxn ang="0">
                <a:pos x="connsiteX0" y="connsiteY0"/>
              </a:cxn>
              <a:cxn ang="0">
                <a:pos x="connsiteX1" y="connsiteY1"/>
              </a:cxn>
              <a:cxn ang="0">
                <a:pos x="connsiteX2" y="connsiteY2"/>
              </a:cxn>
            </a:cxnLst>
            <a:rect l="l" t="t" r="r" b="b"/>
            <a:pathLst>
              <a:path w="3070613" h="3553519">
                <a:moveTo>
                  <a:pt x="0" y="0"/>
                </a:moveTo>
                <a:lnTo>
                  <a:pt x="3070613" y="1776265"/>
                </a:lnTo>
                <a:lnTo>
                  <a:pt x="0" y="3553519"/>
                </a:lnTo>
                <a:close/>
              </a:path>
            </a:pathLst>
          </a:custGeom>
          <a:solidFill>
            <a:schemeClr val="tx1">
              <a:lumMod val="50000"/>
              <a:lumOff val="50000"/>
            </a:schemeClr>
          </a:solidFill>
          <a:ln w="57150">
            <a:solidFill>
              <a:srgbClr val="F37124"/>
            </a:solidFill>
          </a:ln>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GB"/>
              <a:t>Click icon to add picture</a:t>
            </a:r>
            <a:endParaRPr lang="en-US"/>
          </a:p>
        </p:txBody>
      </p:sp>
      <p:sp>
        <p:nvSpPr>
          <p:cNvPr id="24" name="Picture Placeholder 23">
            <a:extLst>
              <a:ext uri="{FF2B5EF4-FFF2-40B4-BE49-F238E27FC236}">
                <a16:creationId xmlns:a16="http://schemas.microsoft.com/office/drawing/2014/main" id="{6CAAD202-9808-4135-9D50-2DB317572065}"/>
              </a:ext>
            </a:extLst>
          </p:cNvPr>
          <p:cNvSpPr>
            <a:spLocks noGrp="1"/>
          </p:cNvSpPr>
          <p:nvPr>
            <p:ph type="pic" sz="quarter" idx="15"/>
          </p:nvPr>
        </p:nvSpPr>
        <p:spPr>
          <a:xfrm>
            <a:off x="-1" y="2"/>
            <a:ext cx="12192000" cy="6146157"/>
          </a:xfrm>
          <a:custGeom>
            <a:avLst/>
            <a:gdLst>
              <a:gd name="connsiteX0" fmla="*/ 0 w 12192000"/>
              <a:gd name="connsiteY0" fmla="*/ 0 h 6146157"/>
              <a:gd name="connsiteX1" fmla="*/ 12192000 w 12192000"/>
              <a:gd name="connsiteY1" fmla="*/ 0 h 6146157"/>
              <a:gd name="connsiteX2" fmla="*/ 12192000 w 12192000"/>
              <a:gd name="connsiteY2" fmla="*/ 6146157 h 6146157"/>
              <a:gd name="connsiteX3" fmla="*/ 0 w 12192000"/>
              <a:gd name="connsiteY3" fmla="*/ 6146157 h 6146157"/>
            </a:gdLst>
            <a:ahLst/>
            <a:cxnLst>
              <a:cxn ang="0">
                <a:pos x="connsiteX0" y="connsiteY0"/>
              </a:cxn>
              <a:cxn ang="0">
                <a:pos x="connsiteX1" y="connsiteY1"/>
              </a:cxn>
              <a:cxn ang="0">
                <a:pos x="connsiteX2" y="connsiteY2"/>
              </a:cxn>
              <a:cxn ang="0">
                <a:pos x="connsiteX3" y="connsiteY3"/>
              </a:cxn>
            </a:cxnLst>
            <a:rect l="l" t="t" r="r" b="b"/>
            <a:pathLst>
              <a:path w="12192000" h="6146157">
                <a:moveTo>
                  <a:pt x="0" y="0"/>
                </a:moveTo>
                <a:lnTo>
                  <a:pt x="12192000" y="0"/>
                </a:lnTo>
                <a:lnTo>
                  <a:pt x="12192000" y="6146157"/>
                </a:lnTo>
                <a:lnTo>
                  <a:pt x="0" y="6146157"/>
                </a:lnTo>
                <a:close/>
              </a:path>
            </a:pathLst>
          </a:custGeom>
          <a:solidFill>
            <a:schemeClr val="tx1">
              <a:lumMod val="50000"/>
              <a:lumOff val="50000"/>
            </a:schemeClr>
          </a:solidFill>
        </p:spPr>
        <p:txBody>
          <a:bodyPr wrap="square" anchor="t" anchorCtr="0">
            <a:noAutofit/>
          </a:bodyPr>
          <a:lstStyle>
            <a:lvl1pPr algn="ctr">
              <a:defRPr>
                <a:latin typeface="Arial" panose="020B0604020202020204" pitchFamily="34" charset="0"/>
                <a:cs typeface="Arial" panose="020B0604020202020204" pitchFamily="34" charset="0"/>
              </a:defRPr>
            </a:lvl1pPr>
          </a:lstStyle>
          <a:p>
            <a:r>
              <a:rPr lang="en-GB"/>
              <a:t>Click icon to add picture</a:t>
            </a:r>
            <a:endParaRPr lang="en-US" dirty="0"/>
          </a:p>
        </p:txBody>
      </p:sp>
    </p:spTree>
    <p:extLst>
      <p:ext uri="{BB962C8B-B14F-4D97-AF65-F5344CB8AC3E}">
        <p14:creationId xmlns:p14="http://schemas.microsoft.com/office/powerpoint/2010/main" val="98386481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3/16/2022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ection Breaker_4">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DCA524BC-1377-4DF8-9544-D957D4D7B325}"/>
              </a:ext>
            </a:extLst>
          </p:cNvPr>
          <p:cNvSpPr>
            <a:spLocks noGrp="1"/>
          </p:cNvSpPr>
          <p:nvPr>
            <p:ph type="pic" sz="quarter" idx="10"/>
          </p:nvPr>
        </p:nvSpPr>
        <p:spPr>
          <a:xfrm>
            <a:off x="3446756" y="-1747"/>
            <a:ext cx="8745244" cy="6859747"/>
          </a:xfrm>
          <a:custGeom>
            <a:avLst/>
            <a:gdLst>
              <a:gd name="connsiteX0" fmla="*/ 8745244 w 8745244"/>
              <a:gd name="connsiteY0" fmla="*/ 0 h 6859747"/>
              <a:gd name="connsiteX1" fmla="*/ 8745244 w 8745244"/>
              <a:gd name="connsiteY1" fmla="*/ 6859747 h 6859747"/>
              <a:gd name="connsiteX2" fmla="*/ 3142493 w 8745244"/>
              <a:gd name="connsiteY2" fmla="*/ 6859747 h 6859747"/>
              <a:gd name="connsiteX3" fmla="*/ 0 w 8745244"/>
              <a:gd name="connsiteY3" fmla="*/ 5046681 h 6859747"/>
            </a:gdLst>
            <a:ahLst/>
            <a:cxnLst>
              <a:cxn ang="0">
                <a:pos x="connsiteX0" y="connsiteY0"/>
              </a:cxn>
              <a:cxn ang="0">
                <a:pos x="connsiteX1" y="connsiteY1"/>
              </a:cxn>
              <a:cxn ang="0">
                <a:pos x="connsiteX2" y="connsiteY2"/>
              </a:cxn>
              <a:cxn ang="0">
                <a:pos x="connsiteX3" y="connsiteY3"/>
              </a:cxn>
            </a:cxnLst>
            <a:rect l="l" t="t" r="r" b="b"/>
            <a:pathLst>
              <a:path w="8745244" h="6859747">
                <a:moveTo>
                  <a:pt x="8745244" y="0"/>
                </a:moveTo>
                <a:lnTo>
                  <a:pt x="8745244" y="6859747"/>
                </a:lnTo>
                <a:lnTo>
                  <a:pt x="3142493" y="6859747"/>
                </a:lnTo>
                <a:lnTo>
                  <a:pt x="0" y="5046681"/>
                </a:lnTo>
                <a:close/>
              </a:path>
            </a:pathLst>
          </a:custGeom>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GB"/>
              <a:t>Click icon to add picture</a:t>
            </a:r>
            <a:endParaRPr lang="en-US" dirty="0"/>
          </a:p>
        </p:txBody>
      </p:sp>
      <p:sp>
        <p:nvSpPr>
          <p:cNvPr id="2" name="Title 1">
            <a:extLst>
              <a:ext uri="{FF2B5EF4-FFF2-40B4-BE49-F238E27FC236}">
                <a16:creationId xmlns:a16="http://schemas.microsoft.com/office/drawing/2014/main" id="{33DDCE33-5C3F-4096-8C9B-B510D620CA31}"/>
              </a:ext>
            </a:extLst>
          </p:cNvPr>
          <p:cNvSpPr>
            <a:spLocks noGrp="1"/>
          </p:cNvSpPr>
          <p:nvPr userDrawn="1">
            <p:ph type="ctrTitle" hasCustomPrompt="1"/>
          </p:nvPr>
        </p:nvSpPr>
        <p:spPr>
          <a:xfrm>
            <a:off x="474561" y="782320"/>
            <a:ext cx="6007262" cy="1173802"/>
          </a:xfrm>
          <a:prstGeom prst="rect">
            <a:avLst/>
          </a:prstGeom>
        </p:spPr>
        <p:txBody>
          <a:bodyPr anchor="b">
            <a:noAutofit/>
          </a:bodyPr>
          <a:lstStyle>
            <a:lvl1pPr algn="l" defTabSz="914126" rtl="0" eaLnBrk="1" latinLnBrk="0" hangingPunct="1">
              <a:lnSpc>
                <a:spcPct val="90000"/>
              </a:lnSpc>
              <a:spcBef>
                <a:spcPct val="0"/>
              </a:spcBef>
              <a:buNone/>
              <a:defRPr lang="en-US" sz="3600" b="1" kern="1200" cap="none" dirty="0">
                <a:solidFill>
                  <a:srgbClr val="0066B3"/>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33F074F0-8D3C-4A32-B4A0-B8AF5883E01C}"/>
              </a:ext>
            </a:extLst>
          </p:cNvPr>
          <p:cNvSpPr>
            <a:spLocks noGrp="1"/>
          </p:cNvSpPr>
          <p:nvPr userDrawn="1">
            <p:ph type="subTitle" idx="1" hasCustomPrompt="1"/>
          </p:nvPr>
        </p:nvSpPr>
        <p:spPr>
          <a:xfrm>
            <a:off x="469381" y="2017409"/>
            <a:ext cx="6012595" cy="969633"/>
          </a:xfrm>
          <a:prstGeom prst="rect">
            <a:avLst/>
          </a:prstGeom>
        </p:spPr>
        <p:txBody>
          <a:bodyPr/>
          <a:lstStyle>
            <a:lvl1pPr marL="0" indent="0" algn="l" defTabSz="914126" rtl="0" eaLnBrk="1" latinLnBrk="0" hangingPunct="1">
              <a:lnSpc>
                <a:spcPct val="90000"/>
              </a:lnSpc>
              <a:spcBef>
                <a:spcPct val="0"/>
              </a:spcBef>
              <a:buFont typeface="Arial" panose="020B0604020202020204" pitchFamily="34" charset="0"/>
              <a:buNone/>
              <a:defRPr lang="en-US" sz="1800" b="0" kern="1200" cap="none" dirty="0">
                <a:solidFill>
                  <a:schemeClr val="tx1">
                    <a:tint val="75000"/>
                  </a:schemeClr>
                </a:solidFill>
                <a:latin typeface="Arial" panose="020B0604020202020204" pitchFamily="34" charset="0"/>
                <a:ea typeface="+mj-ea"/>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edit master subtitle style</a:t>
            </a:r>
          </a:p>
        </p:txBody>
      </p:sp>
    </p:spTree>
    <p:extLst>
      <p:ext uri="{BB962C8B-B14F-4D97-AF65-F5344CB8AC3E}">
        <p14:creationId xmlns:p14="http://schemas.microsoft.com/office/powerpoint/2010/main" val="3022627431"/>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Breaker_5">
    <p:spTree>
      <p:nvGrpSpPr>
        <p:cNvPr id="1" name=""/>
        <p:cNvGrpSpPr/>
        <p:nvPr/>
      </p:nvGrpSpPr>
      <p:grpSpPr>
        <a:xfrm>
          <a:off x="0" y="0"/>
          <a:ext cx="0" cy="0"/>
          <a:chOff x="0" y="0"/>
          <a:chExt cx="0" cy="0"/>
        </a:xfrm>
      </p:grpSpPr>
      <p:sp>
        <p:nvSpPr>
          <p:cNvPr id="67" name="Picture Placeholder 66">
            <a:extLst>
              <a:ext uri="{FF2B5EF4-FFF2-40B4-BE49-F238E27FC236}">
                <a16:creationId xmlns:a16="http://schemas.microsoft.com/office/drawing/2014/main" id="{736D596D-D03B-4AD5-93A9-7B29ADDAB2D9}"/>
              </a:ext>
            </a:extLst>
          </p:cNvPr>
          <p:cNvSpPr>
            <a:spLocks noGrp="1"/>
          </p:cNvSpPr>
          <p:nvPr>
            <p:ph type="pic" sz="quarter" idx="10"/>
          </p:nvPr>
        </p:nvSpPr>
        <p:spPr>
          <a:xfrm>
            <a:off x="6592888" y="3175"/>
            <a:ext cx="3732212" cy="6858000"/>
          </a:xfrm>
          <a:custGeom>
            <a:avLst/>
            <a:gdLst>
              <a:gd name="connsiteX0" fmla="*/ 0 w 3732212"/>
              <a:gd name="connsiteY0" fmla="*/ 0 h 6858000"/>
              <a:gd name="connsiteX1" fmla="*/ 3732212 w 3732212"/>
              <a:gd name="connsiteY1" fmla="*/ 0 h 6858000"/>
              <a:gd name="connsiteX2" fmla="*/ 3732212 w 3732212"/>
              <a:gd name="connsiteY2" fmla="*/ 6858000 h 6858000"/>
              <a:gd name="connsiteX3" fmla="*/ 0 w 373221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732212" h="6858000">
                <a:moveTo>
                  <a:pt x="0" y="0"/>
                </a:moveTo>
                <a:lnTo>
                  <a:pt x="3732212" y="0"/>
                </a:lnTo>
                <a:lnTo>
                  <a:pt x="3732212" y="6858000"/>
                </a:lnTo>
                <a:lnTo>
                  <a:pt x="0" y="6858000"/>
                </a:lnTo>
                <a:close/>
              </a:path>
            </a:pathLst>
          </a:custGeom>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GB"/>
              <a:t>Click icon to add picture</a:t>
            </a:r>
            <a:endParaRPr lang="en-US"/>
          </a:p>
        </p:txBody>
      </p:sp>
      <p:sp>
        <p:nvSpPr>
          <p:cNvPr id="2" name="Title 1">
            <a:extLst>
              <a:ext uri="{FF2B5EF4-FFF2-40B4-BE49-F238E27FC236}">
                <a16:creationId xmlns:a16="http://schemas.microsoft.com/office/drawing/2014/main" id="{33DDCE33-5C3F-4096-8C9B-B510D620CA31}"/>
              </a:ext>
            </a:extLst>
          </p:cNvPr>
          <p:cNvSpPr>
            <a:spLocks noGrp="1"/>
          </p:cNvSpPr>
          <p:nvPr userDrawn="1">
            <p:ph type="ctrTitle"/>
          </p:nvPr>
        </p:nvSpPr>
        <p:spPr>
          <a:xfrm>
            <a:off x="474562" y="3851721"/>
            <a:ext cx="5382229" cy="1531464"/>
          </a:xfrm>
          <a:prstGeom prst="rect">
            <a:avLst/>
          </a:prstGeom>
        </p:spPr>
        <p:txBody>
          <a:bodyPr anchor="b">
            <a:noAutofit/>
          </a:bodyPr>
          <a:lstStyle>
            <a:lvl1pPr algn="l">
              <a:defRPr lang="en-US" sz="4000" b="1" dirty="0">
                <a:solidFill>
                  <a:srgbClr val="0066B3"/>
                </a:solidFill>
                <a:latin typeface="Arial" panose="020B0604020202020204" pitchFamily="34" charset="0"/>
                <a:cs typeface="Arial" panose="020B0604020202020204" pitchFamily="34" charset="0"/>
              </a:defRPr>
            </a:lvl1pPr>
          </a:lstStyle>
          <a:p>
            <a:r>
              <a:rPr lang="en-GB"/>
              <a:t>Click to edit Master title style</a:t>
            </a:r>
            <a:endParaRPr lang="en-US" dirty="0"/>
          </a:p>
        </p:txBody>
      </p:sp>
      <p:sp>
        <p:nvSpPr>
          <p:cNvPr id="3" name="Subtitle 2">
            <a:extLst>
              <a:ext uri="{FF2B5EF4-FFF2-40B4-BE49-F238E27FC236}">
                <a16:creationId xmlns:a16="http://schemas.microsoft.com/office/drawing/2014/main" id="{33F074F0-8D3C-4A32-B4A0-B8AF5883E01C}"/>
              </a:ext>
            </a:extLst>
          </p:cNvPr>
          <p:cNvSpPr>
            <a:spLocks noGrp="1"/>
          </p:cNvSpPr>
          <p:nvPr userDrawn="1">
            <p:ph type="subTitle" idx="1"/>
          </p:nvPr>
        </p:nvSpPr>
        <p:spPr>
          <a:xfrm>
            <a:off x="474562" y="5444472"/>
            <a:ext cx="5382229" cy="969633"/>
          </a:xfrm>
          <a:prstGeom prst="rect">
            <a:avLst/>
          </a:prstGeom>
        </p:spPr>
        <p:txBody>
          <a:bodyPr/>
          <a:lstStyle>
            <a:lvl1pPr marL="0" indent="0" algn="l">
              <a:buNone/>
              <a:defRPr lang="en-US" dirty="0">
                <a:latin typeface="Arial" panose="020B0604020202020204" pitchFamily="34" charset="0"/>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GB"/>
              <a:t>Click to edit Master subtitle style</a:t>
            </a:r>
            <a:endParaRPr lang="en-US" dirty="0"/>
          </a:p>
        </p:txBody>
      </p:sp>
      <p:sp>
        <p:nvSpPr>
          <p:cNvPr id="45" name="Freeform 39">
            <a:extLst>
              <a:ext uri="{FF2B5EF4-FFF2-40B4-BE49-F238E27FC236}">
                <a16:creationId xmlns:a16="http://schemas.microsoft.com/office/drawing/2014/main" id="{D192ACEB-6875-41C6-A19B-3017ECCECB1E}"/>
              </a:ext>
            </a:extLst>
          </p:cNvPr>
          <p:cNvSpPr>
            <a:spLocks/>
          </p:cNvSpPr>
          <p:nvPr userDrawn="1"/>
        </p:nvSpPr>
        <p:spPr bwMode="auto">
          <a:xfrm>
            <a:off x="4729164" y="1824037"/>
            <a:ext cx="1395681" cy="1612048"/>
          </a:xfrm>
          <a:custGeom>
            <a:avLst/>
            <a:gdLst>
              <a:gd name="T0" fmla="*/ 0 w 1174"/>
              <a:gd name="T1" fmla="*/ 0 h 1356"/>
              <a:gd name="T2" fmla="*/ 1174 w 1174"/>
              <a:gd name="T3" fmla="*/ 678 h 1356"/>
              <a:gd name="T4" fmla="*/ 0 w 1174"/>
              <a:gd name="T5" fmla="*/ 1356 h 1356"/>
              <a:gd name="T6" fmla="*/ 0 w 1174"/>
              <a:gd name="T7" fmla="*/ 0 h 1356"/>
            </a:gdLst>
            <a:ahLst/>
            <a:cxnLst>
              <a:cxn ang="0">
                <a:pos x="T0" y="T1"/>
              </a:cxn>
              <a:cxn ang="0">
                <a:pos x="T2" y="T3"/>
              </a:cxn>
              <a:cxn ang="0">
                <a:pos x="T4" y="T5"/>
              </a:cxn>
              <a:cxn ang="0">
                <a:pos x="T6" y="T7"/>
              </a:cxn>
            </a:cxnLst>
            <a:rect l="0" t="0" r="r" b="b"/>
            <a:pathLst>
              <a:path w="1174" h="1356">
                <a:moveTo>
                  <a:pt x="0" y="0"/>
                </a:moveTo>
                <a:lnTo>
                  <a:pt x="1174" y="678"/>
                </a:lnTo>
                <a:lnTo>
                  <a:pt x="0" y="1356"/>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48" name="Freeform 42">
            <a:extLst>
              <a:ext uri="{FF2B5EF4-FFF2-40B4-BE49-F238E27FC236}">
                <a16:creationId xmlns:a16="http://schemas.microsoft.com/office/drawing/2014/main" id="{366BFF30-7283-4964-A509-260FAA575AC2}"/>
              </a:ext>
            </a:extLst>
          </p:cNvPr>
          <p:cNvSpPr>
            <a:spLocks/>
          </p:cNvSpPr>
          <p:nvPr userDrawn="1"/>
        </p:nvSpPr>
        <p:spPr bwMode="auto">
          <a:xfrm>
            <a:off x="10325100" y="1647825"/>
            <a:ext cx="1863725" cy="2152650"/>
          </a:xfrm>
          <a:custGeom>
            <a:avLst/>
            <a:gdLst>
              <a:gd name="T0" fmla="*/ 1174 w 1174"/>
              <a:gd name="T1" fmla="*/ 0 h 1356"/>
              <a:gd name="T2" fmla="*/ 0 w 1174"/>
              <a:gd name="T3" fmla="*/ 678 h 1356"/>
              <a:gd name="T4" fmla="*/ 1174 w 1174"/>
              <a:gd name="T5" fmla="*/ 1356 h 1356"/>
              <a:gd name="T6" fmla="*/ 1174 w 1174"/>
              <a:gd name="T7" fmla="*/ 0 h 1356"/>
            </a:gdLst>
            <a:ahLst/>
            <a:cxnLst>
              <a:cxn ang="0">
                <a:pos x="T0" y="T1"/>
              </a:cxn>
              <a:cxn ang="0">
                <a:pos x="T2" y="T3"/>
              </a:cxn>
              <a:cxn ang="0">
                <a:pos x="T4" y="T5"/>
              </a:cxn>
              <a:cxn ang="0">
                <a:pos x="T6" y="T7"/>
              </a:cxn>
            </a:cxnLst>
            <a:rect l="0" t="0" r="r" b="b"/>
            <a:pathLst>
              <a:path w="1174" h="1356">
                <a:moveTo>
                  <a:pt x="1174" y="0"/>
                </a:moveTo>
                <a:lnTo>
                  <a:pt x="0" y="678"/>
                </a:lnTo>
                <a:lnTo>
                  <a:pt x="1174" y="1356"/>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49" name="Freeform 43">
            <a:extLst>
              <a:ext uri="{FF2B5EF4-FFF2-40B4-BE49-F238E27FC236}">
                <a16:creationId xmlns:a16="http://schemas.microsoft.com/office/drawing/2014/main" id="{611862E4-1C34-42C3-B5C4-7AE9BCED33EC}"/>
              </a:ext>
            </a:extLst>
          </p:cNvPr>
          <p:cNvSpPr>
            <a:spLocks/>
          </p:cNvSpPr>
          <p:nvPr userDrawn="1"/>
        </p:nvSpPr>
        <p:spPr bwMode="auto">
          <a:xfrm>
            <a:off x="4729164" y="568327"/>
            <a:ext cx="1863725" cy="2155825"/>
          </a:xfrm>
          <a:custGeom>
            <a:avLst/>
            <a:gdLst>
              <a:gd name="T0" fmla="*/ 1174 w 1174"/>
              <a:gd name="T1" fmla="*/ 0 h 1358"/>
              <a:gd name="T2" fmla="*/ 0 w 1174"/>
              <a:gd name="T3" fmla="*/ 680 h 1358"/>
              <a:gd name="T4" fmla="*/ 1174 w 1174"/>
              <a:gd name="T5" fmla="*/ 1358 h 1358"/>
              <a:gd name="T6" fmla="*/ 1174 w 1174"/>
              <a:gd name="T7" fmla="*/ 0 h 1358"/>
            </a:gdLst>
            <a:ahLst/>
            <a:cxnLst>
              <a:cxn ang="0">
                <a:pos x="T0" y="T1"/>
              </a:cxn>
              <a:cxn ang="0">
                <a:pos x="T2" y="T3"/>
              </a:cxn>
              <a:cxn ang="0">
                <a:pos x="T4" y="T5"/>
              </a:cxn>
              <a:cxn ang="0">
                <a:pos x="T6" y="T7"/>
              </a:cxn>
            </a:cxnLst>
            <a:rect l="0" t="0" r="r" b="b"/>
            <a:pathLst>
              <a:path w="1174" h="1358">
                <a:moveTo>
                  <a:pt x="1174" y="0"/>
                </a:moveTo>
                <a:lnTo>
                  <a:pt x="0" y="680"/>
                </a:lnTo>
                <a:lnTo>
                  <a:pt x="1174" y="1358"/>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3" name="Freeform 47">
            <a:extLst>
              <a:ext uri="{FF2B5EF4-FFF2-40B4-BE49-F238E27FC236}">
                <a16:creationId xmlns:a16="http://schemas.microsoft.com/office/drawing/2014/main" id="{2AC23BFD-1B8E-420E-BDA9-A610D4D75191}"/>
              </a:ext>
            </a:extLst>
          </p:cNvPr>
          <p:cNvSpPr>
            <a:spLocks/>
          </p:cNvSpPr>
          <p:nvPr userDrawn="1"/>
        </p:nvSpPr>
        <p:spPr bwMode="auto">
          <a:xfrm>
            <a:off x="10325100" y="568327"/>
            <a:ext cx="1863725" cy="2155825"/>
          </a:xfrm>
          <a:custGeom>
            <a:avLst/>
            <a:gdLst>
              <a:gd name="T0" fmla="*/ 0 w 1174"/>
              <a:gd name="T1" fmla="*/ 0 h 1358"/>
              <a:gd name="T2" fmla="*/ 1174 w 1174"/>
              <a:gd name="T3" fmla="*/ 680 h 1358"/>
              <a:gd name="T4" fmla="*/ 0 w 1174"/>
              <a:gd name="T5" fmla="*/ 1358 h 1358"/>
              <a:gd name="T6" fmla="*/ 0 w 1174"/>
              <a:gd name="T7" fmla="*/ 0 h 1358"/>
            </a:gdLst>
            <a:ahLst/>
            <a:cxnLst>
              <a:cxn ang="0">
                <a:pos x="T0" y="T1"/>
              </a:cxn>
              <a:cxn ang="0">
                <a:pos x="T2" y="T3"/>
              </a:cxn>
              <a:cxn ang="0">
                <a:pos x="T4" y="T5"/>
              </a:cxn>
              <a:cxn ang="0">
                <a:pos x="T6" y="T7"/>
              </a:cxn>
            </a:cxnLst>
            <a:rect l="0" t="0" r="r" b="b"/>
            <a:pathLst>
              <a:path w="1174" h="1358">
                <a:moveTo>
                  <a:pt x="0" y="0"/>
                </a:moveTo>
                <a:lnTo>
                  <a:pt x="1174" y="680"/>
                </a:lnTo>
                <a:lnTo>
                  <a:pt x="0" y="1358"/>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54" name="Freeform 48">
            <a:extLst>
              <a:ext uri="{FF2B5EF4-FFF2-40B4-BE49-F238E27FC236}">
                <a16:creationId xmlns:a16="http://schemas.microsoft.com/office/drawing/2014/main" id="{0FFA976F-8B6D-4646-B9AC-3F487B3B5611}"/>
              </a:ext>
            </a:extLst>
          </p:cNvPr>
          <p:cNvSpPr>
            <a:spLocks/>
          </p:cNvSpPr>
          <p:nvPr userDrawn="1"/>
        </p:nvSpPr>
        <p:spPr bwMode="auto">
          <a:xfrm>
            <a:off x="10325100" y="3800475"/>
            <a:ext cx="1863725" cy="2152650"/>
          </a:xfrm>
          <a:custGeom>
            <a:avLst/>
            <a:gdLst>
              <a:gd name="T0" fmla="*/ 1174 w 1174"/>
              <a:gd name="T1" fmla="*/ 0 h 1356"/>
              <a:gd name="T2" fmla="*/ 0 w 1174"/>
              <a:gd name="T3" fmla="*/ 678 h 1356"/>
              <a:gd name="T4" fmla="*/ 1174 w 1174"/>
              <a:gd name="T5" fmla="*/ 1356 h 1356"/>
              <a:gd name="T6" fmla="*/ 1174 w 1174"/>
              <a:gd name="T7" fmla="*/ 0 h 1356"/>
            </a:gdLst>
            <a:ahLst/>
            <a:cxnLst>
              <a:cxn ang="0">
                <a:pos x="T0" y="T1"/>
              </a:cxn>
              <a:cxn ang="0">
                <a:pos x="T2" y="T3"/>
              </a:cxn>
              <a:cxn ang="0">
                <a:pos x="T4" y="T5"/>
              </a:cxn>
              <a:cxn ang="0">
                <a:pos x="T6" y="T7"/>
              </a:cxn>
            </a:cxnLst>
            <a:rect l="0" t="0" r="r" b="b"/>
            <a:pathLst>
              <a:path w="1174" h="1356">
                <a:moveTo>
                  <a:pt x="1174" y="0"/>
                </a:moveTo>
                <a:lnTo>
                  <a:pt x="0" y="678"/>
                </a:lnTo>
                <a:lnTo>
                  <a:pt x="1174" y="1356"/>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55" name="Freeform 49">
            <a:extLst>
              <a:ext uri="{FF2B5EF4-FFF2-40B4-BE49-F238E27FC236}">
                <a16:creationId xmlns:a16="http://schemas.microsoft.com/office/drawing/2014/main" id="{2C3F249A-1C80-466C-989B-D207ECA8C5DF}"/>
              </a:ext>
            </a:extLst>
          </p:cNvPr>
          <p:cNvSpPr>
            <a:spLocks/>
          </p:cNvSpPr>
          <p:nvPr userDrawn="1"/>
        </p:nvSpPr>
        <p:spPr bwMode="auto">
          <a:xfrm>
            <a:off x="10325100" y="2724150"/>
            <a:ext cx="1863725" cy="2152650"/>
          </a:xfrm>
          <a:custGeom>
            <a:avLst/>
            <a:gdLst>
              <a:gd name="T0" fmla="*/ 0 w 1174"/>
              <a:gd name="T1" fmla="*/ 0 h 1356"/>
              <a:gd name="T2" fmla="*/ 1174 w 1174"/>
              <a:gd name="T3" fmla="*/ 678 h 1356"/>
              <a:gd name="T4" fmla="*/ 0 w 1174"/>
              <a:gd name="T5" fmla="*/ 1356 h 1356"/>
              <a:gd name="T6" fmla="*/ 0 w 1174"/>
              <a:gd name="T7" fmla="*/ 0 h 1356"/>
            </a:gdLst>
            <a:ahLst/>
            <a:cxnLst>
              <a:cxn ang="0">
                <a:pos x="T0" y="T1"/>
              </a:cxn>
              <a:cxn ang="0">
                <a:pos x="T2" y="T3"/>
              </a:cxn>
              <a:cxn ang="0">
                <a:pos x="T4" y="T5"/>
              </a:cxn>
              <a:cxn ang="0">
                <a:pos x="T6" y="T7"/>
              </a:cxn>
            </a:cxnLst>
            <a:rect l="0" t="0" r="r" b="b"/>
            <a:pathLst>
              <a:path w="1174" h="1356">
                <a:moveTo>
                  <a:pt x="0" y="0"/>
                </a:moveTo>
                <a:lnTo>
                  <a:pt x="1174" y="678"/>
                </a:lnTo>
                <a:lnTo>
                  <a:pt x="0" y="135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6" name="Freeform 50">
            <a:extLst>
              <a:ext uri="{FF2B5EF4-FFF2-40B4-BE49-F238E27FC236}">
                <a16:creationId xmlns:a16="http://schemas.microsoft.com/office/drawing/2014/main" id="{9B2A60CC-FD4F-4317-B757-DAA110BD646F}"/>
              </a:ext>
            </a:extLst>
          </p:cNvPr>
          <p:cNvSpPr>
            <a:spLocks/>
          </p:cNvSpPr>
          <p:nvPr userDrawn="1"/>
        </p:nvSpPr>
        <p:spPr bwMode="auto">
          <a:xfrm>
            <a:off x="4052889" y="1257302"/>
            <a:ext cx="676275" cy="777875"/>
          </a:xfrm>
          <a:custGeom>
            <a:avLst/>
            <a:gdLst>
              <a:gd name="T0" fmla="*/ 0 w 426"/>
              <a:gd name="T1" fmla="*/ 0 h 490"/>
              <a:gd name="T2" fmla="*/ 426 w 426"/>
              <a:gd name="T3" fmla="*/ 246 h 490"/>
              <a:gd name="T4" fmla="*/ 0 w 426"/>
              <a:gd name="T5" fmla="*/ 490 h 490"/>
              <a:gd name="T6" fmla="*/ 0 w 426"/>
              <a:gd name="T7" fmla="*/ 0 h 490"/>
            </a:gdLst>
            <a:ahLst/>
            <a:cxnLst>
              <a:cxn ang="0">
                <a:pos x="T0" y="T1"/>
              </a:cxn>
              <a:cxn ang="0">
                <a:pos x="T2" y="T3"/>
              </a:cxn>
              <a:cxn ang="0">
                <a:pos x="T4" y="T5"/>
              </a:cxn>
              <a:cxn ang="0">
                <a:pos x="T6" y="T7"/>
              </a:cxn>
            </a:cxnLst>
            <a:rect l="0" t="0" r="r" b="b"/>
            <a:pathLst>
              <a:path w="426" h="490">
                <a:moveTo>
                  <a:pt x="0" y="0"/>
                </a:moveTo>
                <a:lnTo>
                  <a:pt x="426" y="246"/>
                </a:lnTo>
                <a:lnTo>
                  <a:pt x="0" y="490"/>
                </a:lnTo>
                <a:lnTo>
                  <a:pt x="0" y="0"/>
                </a:lnTo>
                <a:close/>
              </a:path>
            </a:pathLst>
          </a:custGeom>
          <a:solidFill>
            <a:srgbClr val="E0E1E3"/>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8" name="Freeform 52">
            <a:extLst>
              <a:ext uri="{FF2B5EF4-FFF2-40B4-BE49-F238E27FC236}">
                <a16:creationId xmlns:a16="http://schemas.microsoft.com/office/drawing/2014/main" id="{FB24F624-AB7C-4EB5-8B8E-C0636DC7F460}"/>
              </a:ext>
            </a:extLst>
          </p:cNvPr>
          <p:cNvSpPr>
            <a:spLocks/>
          </p:cNvSpPr>
          <p:nvPr userDrawn="1"/>
        </p:nvSpPr>
        <p:spPr bwMode="auto">
          <a:xfrm>
            <a:off x="5287964" y="736602"/>
            <a:ext cx="266700" cy="307975"/>
          </a:xfrm>
          <a:custGeom>
            <a:avLst/>
            <a:gdLst>
              <a:gd name="T0" fmla="*/ 0 w 168"/>
              <a:gd name="T1" fmla="*/ 0 h 194"/>
              <a:gd name="T2" fmla="*/ 168 w 168"/>
              <a:gd name="T3" fmla="*/ 96 h 194"/>
              <a:gd name="T4" fmla="*/ 0 w 168"/>
              <a:gd name="T5" fmla="*/ 194 h 194"/>
              <a:gd name="T6" fmla="*/ 0 w 168"/>
              <a:gd name="T7" fmla="*/ 0 h 194"/>
            </a:gdLst>
            <a:ahLst/>
            <a:cxnLst>
              <a:cxn ang="0">
                <a:pos x="T0" y="T1"/>
              </a:cxn>
              <a:cxn ang="0">
                <a:pos x="T2" y="T3"/>
              </a:cxn>
              <a:cxn ang="0">
                <a:pos x="T4" y="T5"/>
              </a:cxn>
              <a:cxn ang="0">
                <a:pos x="T6" y="T7"/>
              </a:cxn>
            </a:cxnLst>
            <a:rect l="0" t="0" r="r" b="b"/>
            <a:pathLst>
              <a:path w="168" h="194">
                <a:moveTo>
                  <a:pt x="0" y="0"/>
                </a:moveTo>
                <a:lnTo>
                  <a:pt x="168" y="96"/>
                </a:lnTo>
                <a:lnTo>
                  <a:pt x="0" y="194"/>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63" name="Freeform 57">
            <a:extLst>
              <a:ext uri="{FF2B5EF4-FFF2-40B4-BE49-F238E27FC236}">
                <a16:creationId xmlns:a16="http://schemas.microsoft.com/office/drawing/2014/main" id="{26D73EA4-8F63-4314-B00F-03DC483FF6E6}"/>
              </a:ext>
            </a:extLst>
          </p:cNvPr>
          <p:cNvSpPr>
            <a:spLocks/>
          </p:cNvSpPr>
          <p:nvPr userDrawn="1"/>
        </p:nvSpPr>
        <p:spPr bwMode="auto">
          <a:xfrm>
            <a:off x="10325100" y="3175"/>
            <a:ext cx="981075" cy="565150"/>
          </a:xfrm>
          <a:custGeom>
            <a:avLst/>
            <a:gdLst>
              <a:gd name="T0" fmla="*/ 0 w 618"/>
              <a:gd name="T1" fmla="*/ 0 h 356"/>
              <a:gd name="T2" fmla="*/ 0 w 618"/>
              <a:gd name="T3" fmla="*/ 356 h 356"/>
              <a:gd name="T4" fmla="*/ 618 w 618"/>
              <a:gd name="T5" fmla="*/ 0 h 356"/>
              <a:gd name="T6" fmla="*/ 0 w 618"/>
              <a:gd name="T7" fmla="*/ 0 h 356"/>
            </a:gdLst>
            <a:ahLst/>
            <a:cxnLst>
              <a:cxn ang="0">
                <a:pos x="T0" y="T1"/>
              </a:cxn>
              <a:cxn ang="0">
                <a:pos x="T2" y="T3"/>
              </a:cxn>
              <a:cxn ang="0">
                <a:pos x="T4" y="T5"/>
              </a:cxn>
              <a:cxn ang="0">
                <a:pos x="T6" y="T7"/>
              </a:cxn>
            </a:cxnLst>
            <a:rect l="0" t="0" r="r" b="b"/>
            <a:pathLst>
              <a:path w="618" h="356">
                <a:moveTo>
                  <a:pt x="0" y="0"/>
                </a:moveTo>
                <a:lnTo>
                  <a:pt x="0" y="356"/>
                </a:lnTo>
                <a:lnTo>
                  <a:pt x="618" y="0"/>
                </a:lnTo>
                <a:lnTo>
                  <a:pt x="0"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64" name="Freeform 58">
            <a:extLst>
              <a:ext uri="{FF2B5EF4-FFF2-40B4-BE49-F238E27FC236}">
                <a16:creationId xmlns:a16="http://schemas.microsoft.com/office/drawing/2014/main" id="{49C16D1B-B7D0-4BEB-8CF0-E6777F1A29F8}"/>
              </a:ext>
            </a:extLst>
          </p:cNvPr>
          <p:cNvSpPr>
            <a:spLocks/>
          </p:cNvSpPr>
          <p:nvPr userDrawn="1"/>
        </p:nvSpPr>
        <p:spPr bwMode="auto">
          <a:xfrm>
            <a:off x="10325100" y="3175"/>
            <a:ext cx="1863725" cy="1644650"/>
          </a:xfrm>
          <a:custGeom>
            <a:avLst/>
            <a:gdLst>
              <a:gd name="T0" fmla="*/ 618 w 1174"/>
              <a:gd name="T1" fmla="*/ 0 h 1036"/>
              <a:gd name="T2" fmla="*/ 0 w 1174"/>
              <a:gd name="T3" fmla="*/ 356 h 1036"/>
              <a:gd name="T4" fmla="*/ 1174 w 1174"/>
              <a:gd name="T5" fmla="*/ 1036 h 1036"/>
              <a:gd name="T6" fmla="*/ 1174 w 1174"/>
              <a:gd name="T7" fmla="*/ 0 h 1036"/>
              <a:gd name="T8" fmla="*/ 618 w 1174"/>
              <a:gd name="T9" fmla="*/ 0 h 1036"/>
            </a:gdLst>
            <a:ahLst/>
            <a:cxnLst>
              <a:cxn ang="0">
                <a:pos x="T0" y="T1"/>
              </a:cxn>
              <a:cxn ang="0">
                <a:pos x="T2" y="T3"/>
              </a:cxn>
              <a:cxn ang="0">
                <a:pos x="T4" y="T5"/>
              </a:cxn>
              <a:cxn ang="0">
                <a:pos x="T6" y="T7"/>
              </a:cxn>
              <a:cxn ang="0">
                <a:pos x="T8" y="T9"/>
              </a:cxn>
            </a:cxnLst>
            <a:rect l="0" t="0" r="r" b="b"/>
            <a:pathLst>
              <a:path w="1174" h="1036">
                <a:moveTo>
                  <a:pt x="618" y="0"/>
                </a:moveTo>
                <a:lnTo>
                  <a:pt x="0" y="356"/>
                </a:lnTo>
                <a:lnTo>
                  <a:pt x="1174" y="1036"/>
                </a:lnTo>
                <a:lnTo>
                  <a:pt x="1174" y="0"/>
                </a:lnTo>
                <a:lnTo>
                  <a:pt x="618" y="0"/>
                </a:lnTo>
                <a:close/>
              </a:path>
            </a:pathLst>
          </a:custGeom>
          <a:solidFill>
            <a:srgbClr val="FDF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44036328"/>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E5AF2EA4-20D1-448D-A8CD-1AB1524958D5}"/>
              </a:ext>
            </a:extLst>
          </p:cNvPr>
          <p:cNvSpPr>
            <a:spLocks noGrp="1"/>
          </p:cNvSpPr>
          <p:nvPr>
            <p:ph type="pic" sz="quarter" idx="10"/>
          </p:nvPr>
        </p:nvSpPr>
        <p:spPr>
          <a:xfrm>
            <a:off x="1" y="-1588"/>
            <a:ext cx="12192000" cy="6861066"/>
          </a:xfrm>
          <a:custGeom>
            <a:avLst/>
            <a:gdLst>
              <a:gd name="connsiteX0" fmla="*/ 0 w 12192000"/>
              <a:gd name="connsiteY0" fmla="*/ 0 h 6861066"/>
              <a:gd name="connsiteX1" fmla="*/ 3111658 w 12192000"/>
              <a:gd name="connsiteY1" fmla="*/ 0 h 6861066"/>
              <a:gd name="connsiteX2" fmla="*/ 12192000 w 12192000"/>
              <a:gd name="connsiteY2" fmla="*/ 5272532 h 6861066"/>
              <a:gd name="connsiteX3" fmla="*/ 12192000 w 12192000"/>
              <a:gd name="connsiteY3" fmla="*/ 6861066 h 6861066"/>
              <a:gd name="connsiteX4" fmla="*/ 6704549 w 12192000"/>
              <a:gd name="connsiteY4" fmla="*/ 6861066 h 6861066"/>
              <a:gd name="connsiteX5" fmla="*/ 0 w 12192000"/>
              <a:gd name="connsiteY5" fmla="*/ 2962149 h 686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61066">
                <a:moveTo>
                  <a:pt x="0" y="0"/>
                </a:moveTo>
                <a:lnTo>
                  <a:pt x="3111658" y="0"/>
                </a:lnTo>
                <a:lnTo>
                  <a:pt x="12192000" y="5272532"/>
                </a:lnTo>
                <a:lnTo>
                  <a:pt x="12192000" y="6861066"/>
                </a:lnTo>
                <a:lnTo>
                  <a:pt x="6704549" y="6861066"/>
                </a:lnTo>
                <a:lnTo>
                  <a:pt x="0" y="2962149"/>
                </a:lnTo>
                <a:close/>
              </a:path>
            </a:pathLst>
          </a:custGeom>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GB"/>
              <a:t>Click icon to add picture</a:t>
            </a:r>
            <a:endParaRPr lang="en-US"/>
          </a:p>
        </p:txBody>
      </p:sp>
      <p:sp>
        <p:nvSpPr>
          <p:cNvPr id="20" name="Freeform 15">
            <a:extLst>
              <a:ext uri="{FF2B5EF4-FFF2-40B4-BE49-F238E27FC236}">
                <a16:creationId xmlns:a16="http://schemas.microsoft.com/office/drawing/2014/main" id="{B0644444-6DE9-42CE-9913-BEB36CB0D367}"/>
              </a:ext>
            </a:extLst>
          </p:cNvPr>
          <p:cNvSpPr>
            <a:spLocks/>
          </p:cNvSpPr>
          <p:nvPr userDrawn="1"/>
        </p:nvSpPr>
        <p:spPr bwMode="auto">
          <a:xfrm>
            <a:off x="4859020" y="1094423"/>
            <a:ext cx="4025900" cy="4681538"/>
          </a:xfrm>
          <a:custGeom>
            <a:avLst/>
            <a:gdLst>
              <a:gd name="T0" fmla="*/ 0 w 2536"/>
              <a:gd name="T1" fmla="*/ 0 h 2949"/>
              <a:gd name="T2" fmla="*/ 0 w 2536"/>
              <a:gd name="T3" fmla="*/ 2949 h 2949"/>
              <a:gd name="T4" fmla="*/ 2536 w 2536"/>
              <a:gd name="T5" fmla="*/ 1472 h 2949"/>
              <a:gd name="T6" fmla="*/ 0 w 2536"/>
              <a:gd name="T7" fmla="*/ 0 h 2949"/>
            </a:gdLst>
            <a:ahLst/>
            <a:cxnLst>
              <a:cxn ang="0">
                <a:pos x="T0" y="T1"/>
              </a:cxn>
              <a:cxn ang="0">
                <a:pos x="T2" y="T3"/>
              </a:cxn>
              <a:cxn ang="0">
                <a:pos x="T4" y="T5"/>
              </a:cxn>
              <a:cxn ang="0">
                <a:pos x="T6" y="T7"/>
              </a:cxn>
            </a:cxnLst>
            <a:rect l="0" t="0" r="r" b="b"/>
            <a:pathLst>
              <a:path w="2536" h="2949">
                <a:moveTo>
                  <a:pt x="0" y="0"/>
                </a:moveTo>
                <a:lnTo>
                  <a:pt x="0" y="2949"/>
                </a:lnTo>
                <a:lnTo>
                  <a:pt x="2536" y="147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21791847"/>
      </p:ext>
    </p:extLst>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type="blank" preserve="1">
  <p:cSld name="1_Blank">
    <p:bg>
      <p:bgPr>
        <a:solidFill>
          <a:srgbClr val="1067B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FCCD806-A2DF-B94A-AA96-777D2291400E}"/>
              </a:ext>
            </a:extLst>
          </p:cNvPr>
          <p:cNvPicPr>
            <a:picLocks noChangeAspect="1"/>
          </p:cNvPicPr>
          <p:nvPr userDrawn="1"/>
        </p:nvPicPr>
        <p:blipFill rotWithShape="1">
          <a:blip r:embed="rId2"/>
          <a:srcRect b="31372"/>
          <a:stretch/>
        </p:blipFill>
        <p:spPr>
          <a:xfrm>
            <a:off x="0" y="1"/>
            <a:ext cx="12195176" cy="4706471"/>
          </a:xfrm>
          <a:prstGeom prst="rect">
            <a:avLst/>
          </a:prstGeom>
        </p:spPr>
      </p:pic>
      <p:sp>
        <p:nvSpPr>
          <p:cNvPr id="54" name="TextBox 48"/>
          <p:cNvSpPr txBox="1">
            <a:spLocks noChangeArrowheads="1"/>
          </p:cNvSpPr>
          <p:nvPr userDrawn="1"/>
        </p:nvSpPr>
        <p:spPr bwMode="auto">
          <a:xfrm>
            <a:off x="2785581" y="4800610"/>
            <a:ext cx="66208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lgn="l" rtl="0" fontAlgn="base">
              <a:spcBef>
                <a:spcPct val="0"/>
              </a:spcBef>
              <a:spcAft>
                <a:spcPct val="0"/>
              </a:spcAft>
              <a:defRPr sz="3600" kern="1200">
                <a:solidFill>
                  <a:schemeClr val="tx1"/>
                </a:solidFill>
                <a:latin typeface="Arial" charset="0"/>
                <a:ea typeface="+mn-ea"/>
                <a:cs typeface="Arial" charset="0"/>
              </a:defRPr>
            </a:lvl1pPr>
            <a:lvl2pPr marL="457200" algn="l" rtl="0" fontAlgn="base">
              <a:spcBef>
                <a:spcPct val="0"/>
              </a:spcBef>
              <a:spcAft>
                <a:spcPct val="0"/>
              </a:spcAft>
              <a:defRPr sz="3600" kern="1200">
                <a:solidFill>
                  <a:schemeClr val="tx1"/>
                </a:solidFill>
                <a:latin typeface="Arial" charset="0"/>
                <a:ea typeface="+mn-ea"/>
                <a:cs typeface="Arial" charset="0"/>
              </a:defRPr>
            </a:lvl2pPr>
            <a:lvl3pPr marL="914400" algn="l" rtl="0" fontAlgn="base">
              <a:spcBef>
                <a:spcPct val="0"/>
              </a:spcBef>
              <a:spcAft>
                <a:spcPct val="0"/>
              </a:spcAft>
              <a:defRPr sz="3600" kern="1200">
                <a:solidFill>
                  <a:schemeClr val="tx1"/>
                </a:solidFill>
                <a:latin typeface="Arial" charset="0"/>
                <a:ea typeface="+mn-ea"/>
                <a:cs typeface="Arial" charset="0"/>
              </a:defRPr>
            </a:lvl3pPr>
            <a:lvl4pPr marL="1371600" algn="l" rtl="0" fontAlgn="base">
              <a:spcBef>
                <a:spcPct val="0"/>
              </a:spcBef>
              <a:spcAft>
                <a:spcPct val="0"/>
              </a:spcAft>
              <a:defRPr sz="3600" kern="1200">
                <a:solidFill>
                  <a:schemeClr val="tx1"/>
                </a:solidFill>
                <a:latin typeface="Arial" charset="0"/>
                <a:ea typeface="+mn-ea"/>
                <a:cs typeface="Arial" charset="0"/>
              </a:defRPr>
            </a:lvl4pPr>
            <a:lvl5pPr marL="1828800" algn="l" rtl="0" fontAlgn="base">
              <a:spcBef>
                <a:spcPct val="0"/>
              </a:spcBef>
              <a:spcAft>
                <a:spcPct val="0"/>
              </a:spcAft>
              <a:defRPr sz="3600" kern="1200">
                <a:solidFill>
                  <a:schemeClr val="tx1"/>
                </a:solidFill>
                <a:latin typeface="Arial" charset="0"/>
                <a:ea typeface="+mn-ea"/>
                <a:cs typeface="Arial" charset="0"/>
              </a:defRPr>
            </a:lvl5pPr>
            <a:lvl6pPr marL="2286000" algn="l" defTabSz="914400" rtl="0" eaLnBrk="1" latinLnBrk="0" hangingPunct="1">
              <a:defRPr sz="3600" kern="1200">
                <a:solidFill>
                  <a:schemeClr val="tx1"/>
                </a:solidFill>
                <a:latin typeface="Arial" charset="0"/>
                <a:ea typeface="+mn-ea"/>
                <a:cs typeface="Arial" charset="0"/>
              </a:defRPr>
            </a:lvl6pPr>
            <a:lvl7pPr marL="2743200" algn="l" defTabSz="914400" rtl="0" eaLnBrk="1" latinLnBrk="0" hangingPunct="1">
              <a:defRPr sz="3600" kern="1200">
                <a:solidFill>
                  <a:schemeClr val="tx1"/>
                </a:solidFill>
                <a:latin typeface="Arial" charset="0"/>
                <a:ea typeface="+mn-ea"/>
                <a:cs typeface="Arial" charset="0"/>
              </a:defRPr>
            </a:lvl7pPr>
            <a:lvl8pPr marL="3200400" algn="l" defTabSz="914400" rtl="0" eaLnBrk="1" latinLnBrk="0" hangingPunct="1">
              <a:defRPr sz="3600" kern="1200">
                <a:solidFill>
                  <a:schemeClr val="tx1"/>
                </a:solidFill>
                <a:latin typeface="Arial" charset="0"/>
                <a:ea typeface="+mn-ea"/>
                <a:cs typeface="Arial" charset="0"/>
              </a:defRPr>
            </a:lvl8pPr>
            <a:lvl9pPr marL="3657600" algn="l" defTabSz="914400" rtl="0" eaLnBrk="1" latinLnBrk="0" hangingPunct="1">
              <a:defRPr sz="3600" kern="1200">
                <a:solidFill>
                  <a:schemeClr val="tx1"/>
                </a:solidFill>
                <a:latin typeface="Arial" charset="0"/>
                <a:ea typeface="+mn-ea"/>
                <a:cs typeface="Arial" charset="0"/>
              </a:defRPr>
            </a:lvl9pPr>
          </a:lstStyle>
          <a:p>
            <a:pPr algn="ctr" eaLnBrk="1" hangingPunct="1">
              <a:defRPr/>
            </a:pPr>
            <a:r>
              <a:rPr lang="en-US" sz="1800" b="0" kern="1200" dirty="0">
                <a:solidFill>
                  <a:schemeClr val="bg1"/>
                </a:solidFill>
                <a:latin typeface="Arial" charset="0"/>
                <a:ea typeface="+mn-ea"/>
                <a:cs typeface="Arial" charset="0"/>
              </a:rPr>
              <a:t>$11.2 BILLION | 198,000 IDEAPRENEURS | 52 COUNTRIES</a:t>
            </a:r>
          </a:p>
        </p:txBody>
      </p:sp>
    </p:spTree>
    <p:extLst>
      <p:ext uri="{BB962C8B-B14F-4D97-AF65-F5344CB8AC3E}">
        <p14:creationId xmlns:p14="http://schemas.microsoft.com/office/powerpoint/2010/main" val="1110214082"/>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_1">
    <p:spTree>
      <p:nvGrpSpPr>
        <p:cNvPr id="1" name=""/>
        <p:cNvGrpSpPr/>
        <p:nvPr/>
      </p:nvGrpSpPr>
      <p:grpSpPr>
        <a:xfrm>
          <a:off x="0" y="0"/>
          <a:ext cx="0" cy="0"/>
          <a:chOff x="0" y="0"/>
          <a:chExt cx="0" cy="0"/>
        </a:xfrm>
      </p:grpSpPr>
      <p:sp>
        <p:nvSpPr>
          <p:cNvPr id="1433603" name="Rectangle 3"/>
          <p:cNvSpPr>
            <a:spLocks noGrp="1" noChangeArrowheads="1"/>
          </p:cNvSpPr>
          <p:nvPr>
            <p:ph type="ctrTitle"/>
          </p:nvPr>
        </p:nvSpPr>
        <p:spPr>
          <a:xfrm>
            <a:off x="402336" y="2249766"/>
            <a:ext cx="4923406" cy="1463286"/>
          </a:xfrm>
        </p:spPr>
        <p:txBody>
          <a:bodyPr wrap="square" lIns="0" tIns="0" rIns="0" bIns="0" anchor="t" anchorCtr="0">
            <a:spAutoFit/>
          </a:bodyPr>
          <a:lstStyle>
            <a:lvl1pPr>
              <a:lnSpc>
                <a:spcPct val="125000"/>
              </a:lnSpc>
              <a:defRPr sz="4000" b="1">
                <a:solidFill>
                  <a:srgbClr val="0066B3"/>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1433605" name="Rectangle 5"/>
          <p:cNvSpPr>
            <a:spLocks noGrp="1" noChangeArrowheads="1"/>
          </p:cNvSpPr>
          <p:nvPr>
            <p:ph type="subTitle" sz="quarter" idx="1"/>
          </p:nvPr>
        </p:nvSpPr>
        <p:spPr>
          <a:xfrm>
            <a:off x="402337" y="4016849"/>
            <a:ext cx="4923406" cy="307777"/>
          </a:xfrm>
        </p:spPr>
        <p:txBody>
          <a:bodyPr wrap="square" lIns="0" tIns="0" rIns="0" bIns="0" anchor="t" anchorCtr="0">
            <a:spAutoFit/>
          </a:bodyPr>
          <a:lstStyle>
            <a:lvl1pPr marL="0" indent="0">
              <a:buFont typeface="Wingdings 2" pitchFamily="18" charset="2"/>
              <a:buNone/>
              <a:defRPr sz="2000" b="0">
                <a:solidFill>
                  <a:schemeClr val="tx1">
                    <a:lumMod val="75000"/>
                    <a:lumOff val="25000"/>
                  </a:schemeClr>
                </a:solidFill>
                <a:latin typeface="Arial" panose="020B0604020202020204" pitchFamily="34" charset="0"/>
                <a:cs typeface="Arial" panose="020B0604020202020204" pitchFamily="34" charset="0"/>
              </a:defRPr>
            </a:lvl1pPr>
          </a:lstStyle>
          <a:p>
            <a:r>
              <a:rPr lang="en-US"/>
              <a:t>Click to edit Master subtitle style</a:t>
            </a:r>
            <a:endParaRPr lang="en-US" dirty="0"/>
          </a:p>
        </p:txBody>
      </p:sp>
      <p:grpSp>
        <p:nvGrpSpPr>
          <p:cNvPr id="4" name="Group 3">
            <a:extLst>
              <a:ext uri="{FF2B5EF4-FFF2-40B4-BE49-F238E27FC236}">
                <a16:creationId xmlns:a16="http://schemas.microsoft.com/office/drawing/2014/main" id="{174A476B-E2DC-174E-B48F-D28E207C40F3}"/>
              </a:ext>
            </a:extLst>
          </p:cNvPr>
          <p:cNvGrpSpPr/>
          <p:nvPr userDrawn="1"/>
        </p:nvGrpSpPr>
        <p:grpSpPr>
          <a:xfrm>
            <a:off x="6794959" y="617093"/>
            <a:ext cx="4890833" cy="5174529"/>
            <a:chOff x="6829960" y="617092"/>
            <a:chExt cx="4889559" cy="5174529"/>
          </a:xfrm>
        </p:grpSpPr>
        <p:sp>
          <p:nvSpPr>
            <p:cNvPr id="12" name="Triangle 11">
              <a:extLst>
                <a:ext uri="{FF2B5EF4-FFF2-40B4-BE49-F238E27FC236}">
                  <a16:creationId xmlns:a16="http://schemas.microsoft.com/office/drawing/2014/main" id="{B4AC74B4-1CE2-0945-BACE-3FEEB81BD9B1}"/>
                </a:ext>
              </a:extLst>
            </p:cNvPr>
            <p:cNvSpPr/>
            <p:nvPr userDrawn="1"/>
          </p:nvSpPr>
          <p:spPr bwMode="auto">
            <a:xfrm rot="5400000">
              <a:off x="9149912" y="3607550"/>
              <a:ext cx="1465586" cy="1263436"/>
            </a:xfrm>
            <a:prstGeom prst="triangle">
              <a:avLst/>
            </a:prstGeom>
            <a:solidFill>
              <a:schemeClr val="tx1">
                <a:lumMod val="85000"/>
                <a:lumOff val="15000"/>
                <a:alpha val="6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3" name="Triangle 2">
              <a:extLst>
                <a:ext uri="{FF2B5EF4-FFF2-40B4-BE49-F238E27FC236}">
                  <a16:creationId xmlns:a16="http://schemas.microsoft.com/office/drawing/2014/main" id="{2279F0F3-12E7-0A4B-A717-377C3DE0AAF1}"/>
                </a:ext>
              </a:extLst>
            </p:cNvPr>
            <p:cNvSpPr/>
            <p:nvPr userDrawn="1"/>
          </p:nvSpPr>
          <p:spPr bwMode="auto">
            <a:xfrm rot="5400000">
              <a:off x="9685768" y="2315280"/>
              <a:ext cx="2184400" cy="1883103"/>
            </a:xfrm>
            <a:prstGeom prst="triangle">
              <a:avLst/>
            </a:prstGeom>
            <a:solidFill>
              <a:srgbClr val="0066B3"/>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13" name="Triangle 12">
              <a:extLst>
                <a:ext uri="{FF2B5EF4-FFF2-40B4-BE49-F238E27FC236}">
                  <a16:creationId xmlns:a16="http://schemas.microsoft.com/office/drawing/2014/main" id="{FF7CFB64-4242-184F-AFE0-CEB68C1424CE}"/>
                </a:ext>
              </a:extLst>
            </p:cNvPr>
            <p:cNvSpPr/>
            <p:nvPr userDrawn="1"/>
          </p:nvSpPr>
          <p:spPr bwMode="auto">
            <a:xfrm rot="5400000">
              <a:off x="8835416" y="3958516"/>
              <a:ext cx="1465586" cy="1263436"/>
            </a:xfrm>
            <a:prstGeom prst="triangle">
              <a:avLst/>
            </a:prstGeom>
            <a:solidFill>
              <a:schemeClr val="tx1">
                <a:lumMod val="85000"/>
                <a:lumOff val="15000"/>
                <a:alpha val="1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14" name="Triangle 13">
              <a:extLst>
                <a:ext uri="{FF2B5EF4-FFF2-40B4-BE49-F238E27FC236}">
                  <a16:creationId xmlns:a16="http://schemas.microsoft.com/office/drawing/2014/main" id="{DCAF2BFF-3CB7-2449-9C94-C0354F45236F}"/>
                </a:ext>
              </a:extLst>
            </p:cNvPr>
            <p:cNvSpPr/>
            <p:nvPr userDrawn="1"/>
          </p:nvSpPr>
          <p:spPr bwMode="auto">
            <a:xfrm rot="5400000">
              <a:off x="8179191" y="1416493"/>
              <a:ext cx="1465586" cy="1263436"/>
            </a:xfrm>
            <a:prstGeom prst="triangle">
              <a:avLst/>
            </a:prstGeom>
            <a:solidFill>
              <a:schemeClr val="tx1">
                <a:lumMod val="85000"/>
                <a:lumOff val="15000"/>
                <a:alpha val="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16" name="Triangle 15">
              <a:extLst>
                <a:ext uri="{FF2B5EF4-FFF2-40B4-BE49-F238E27FC236}">
                  <a16:creationId xmlns:a16="http://schemas.microsoft.com/office/drawing/2014/main" id="{C81B453A-B59A-DA4E-B0BD-23DF9BFBCFEC}"/>
                </a:ext>
              </a:extLst>
            </p:cNvPr>
            <p:cNvSpPr/>
            <p:nvPr userDrawn="1"/>
          </p:nvSpPr>
          <p:spPr bwMode="auto">
            <a:xfrm rot="5400000">
              <a:off x="7214737" y="2826214"/>
              <a:ext cx="2378479" cy="2050412"/>
            </a:xfrm>
            <a:prstGeom prst="triangle">
              <a:avLst/>
            </a:prstGeom>
            <a:solidFill>
              <a:schemeClr val="tx1">
                <a:lumMod val="85000"/>
                <a:lumOff val="15000"/>
                <a:alpha val="3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1" name="Triangle 20">
              <a:extLst>
                <a:ext uri="{FF2B5EF4-FFF2-40B4-BE49-F238E27FC236}">
                  <a16:creationId xmlns:a16="http://schemas.microsoft.com/office/drawing/2014/main" id="{4B741657-33A5-A14B-ADBB-6B692AEE67CC}"/>
                </a:ext>
              </a:extLst>
            </p:cNvPr>
            <p:cNvSpPr/>
            <p:nvPr userDrawn="1"/>
          </p:nvSpPr>
          <p:spPr bwMode="auto">
            <a:xfrm rot="5400000">
              <a:off x="8488537" y="2760047"/>
              <a:ext cx="943425" cy="813297"/>
            </a:xfrm>
            <a:prstGeom prst="triangle">
              <a:avLst/>
            </a:prstGeom>
            <a:solidFill>
              <a:schemeClr val="tx1">
                <a:lumMod val="85000"/>
                <a:lumOff val="15000"/>
                <a:alpha val="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2" name="Triangle 21">
              <a:extLst>
                <a:ext uri="{FF2B5EF4-FFF2-40B4-BE49-F238E27FC236}">
                  <a16:creationId xmlns:a16="http://schemas.microsoft.com/office/drawing/2014/main" id="{9A1D5D30-57DD-F74A-9383-A4828BFEBB15}"/>
                </a:ext>
              </a:extLst>
            </p:cNvPr>
            <p:cNvSpPr/>
            <p:nvPr userDrawn="1"/>
          </p:nvSpPr>
          <p:spPr bwMode="auto">
            <a:xfrm rot="5400000">
              <a:off x="7650897" y="4913260"/>
              <a:ext cx="943425" cy="813297"/>
            </a:xfrm>
            <a:prstGeom prst="triangle">
              <a:avLst/>
            </a:prstGeom>
            <a:solidFill>
              <a:schemeClr val="tx1">
                <a:lumMod val="85000"/>
                <a:lumOff val="15000"/>
                <a:alpha val="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3" name="Triangle 22">
              <a:extLst>
                <a:ext uri="{FF2B5EF4-FFF2-40B4-BE49-F238E27FC236}">
                  <a16:creationId xmlns:a16="http://schemas.microsoft.com/office/drawing/2014/main" id="{ACD77943-A6AE-7C48-9AB9-E32174D94931}"/>
                </a:ext>
              </a:extLst>
            </p:cNvPr>
            <p:cNvSpPr/>
            <p:nvPr userDrawn="1"/>
          </p:nvSpPr>
          <p:spPr bwMode="auto">
            <a:xfrm rot="5400000">
              <a:off x="7414055" y="1524861"/>
              <a:ext cx="943425" cy="813297"/>
            </a:xfrm>
            <a:prstGeom prst="triangle">
              <a:avLst/>
            </a:prstGeom>
            <a:solidFill>
              <a:schemeClr val="tx1">
                <a:lumMod val="85000"/>
                <a:lumOff val="15000"/>
                <a:alpha val="3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4" name="Triangle 23">
              <a:extLst>
                <a:ext uri="{FF2B5EF4-FFF2-40B4-BE49-F238E27FC236}">
                  <a16:creationId xmlns:a16="http://schemas.microsoft.com/office/drawing/2014/main" id="{7AB95D2B-0231-2E4F-B128-720FF9B84647}"/>
                </a:ext>
              </a:extLst>
            </p:cNvPr>
            <p:cNvSpPr/>
            <p:nvPr userDrawn="1"/>
          </p:nvSpPr>
          <p:spPr bwMode="auto">
            <a:xfrm rot="5400000">
              <a:off x="6814918" y="694790"/>
              <a:ext cx="1126620" cy="971223"/>
            </a:xfrm>
            <a:prstGeom prst="triangle">
              <a:avLst/>
            </a:prstGeom>
            <a:solidFill>
              <a:schemeClr val="tx1">
                <a:lumMod val="85000"/>
                <a:lumOff val="15000"/>
                <a:alpha val="7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5" name="Triangle 24">
              <a:extLst>
                <a:ext uri="{FF2B5EF4-FFF2-40B4-BE49-F238E27FC236}">
                  <a16:creationId xmlns:a16="http://schemas.microsoft.com/office/drawing/2014/main" id="{3CF26173-5A36-9D4B-AFFA-16BC751433BC}"/>
                </a:ext>
              </a:extLst>
            </p:cNvPr>
            <p:cNvSpPr/>
            <p:nvPr userDrawn="1"/>
          </p:nvSpPr>
          <p:spPr bwMode="auto">
            <a:xfrm rot="5400000">
              <a:off x="6708758" y="4090691"/>
              <a:ext cx="1757413" cy="1515010"/>
            </a:xfrm>
            <a:prstGeom prst="triangle">
              <a:avLst/>
            </a:prstGeom>
            <a:solidFill>
              <a:schemeClr val="tx1">
                <a:lumMod val="85000"/>
                <a:lumOff val="15000"/>
                <a:alpha val="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sp>
          <p:nvSpPr>
            <p:cNvPr id="26" name="Triangle 25">
              <a:extLst>
                <a:ext uri="{FF2B5EF4-FFF2-40B4-BE49-F238E27FC236}">
                  <a16:creationId xmlns:a16="http://schemas.microsoft.com/office/drawing/2014/main" id="{A2374A2E-BB16-864C-AA09-89D461DA2C4C}"/>
                </a:ext>
              </a:extLst>
            </p:cNvPr>
            <p:cNvSpPr/>
            <p:nvPr userDrawn="1"/>
          </p:nvSpPr>
          <p:spPr bwMode="auto">
            <a:xfrm rot="5400000">
              <a:off x="6743048" y="1964712"/>
              <a:ext cx="1757413" cy="1515010"/>
            </a:xfrm>
            <a:prstGeom prst="triangle">
              <a:avLst/>
            </a:prstGeom>
            <a:solidFill>
              <a:schemeClr val="tx1">
                <a:lumMod val="85000"/>
                <a:lumOff val="15000"/>
                <a:alpha val="5000"/>
              </a:schemeClr>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chemeClr val="tx1"/>
                </a:solidFill>
                <a:effectLst/>
                <a:latin typeface="Arial" charset="0"/>
              </a:endParaRPr>
            </a:p>
          </p:txBody>
        </p:sp>
      </p:grpSp>
      <p:cxnSp>
        <p:nvCxnSpPr>
          <p:cNvPr id="32" name="Straight Connector 31">
            <a:extLst>
              <a:ext uri="{FF2B5EF4-FFF2-40B4-BE49-F238E27FC236}">
                <a16:creationId xmlns:a16="http://schemas.microsoft.com/office/drawing/2014/main" id="{646AC1E1-CFD6-E343-AEF4-2F4F07FA6BC4}"/>
              </a:ext>
            </a:extLst>
          </p:cNvPr>
          <p:cNvCxnSpPr/>
          <p:nvPr userDrawn="1"/>
        </p:nvCxnSpPr>
        <p:spPr bwMode="auto">
          <a:xfrm flipH="1">
            <a:off x="0" y="6297023"/>
            <a:ext cx="12192127" cy="0"/>
          </a:xfrm>
          <a:prstGeom prst="line">
            <a:avLst/>
          </a:prstGeom>
          <a:solidFill>
            <a:schemeClr val="accent1"/>
          </a:solidFill>
          <a:ln w="19050" cap="flat" cmpd="sng" algn="ctr">
            <a:solidFill>
              <a:schemeClr val="bg1">
                <a:lumMod val="95000"/>
              </a:schemeClr>
            </a:solidFill>
            <a:prstDash val="solid"/>
            <a:miter lim="800000"/>
            <a:headEnd type="none" w="med" len="med"/>
            <a:tailEnd type="none" w="med" len="med"/>
          </a:ln>
          <a:effectLst/>
        </p:spPr>
      </p:cxnSp>
      <p:sp>
        <p:nvSpPr>
          <p:cNvPr id="38" name="Rectangle 37">
            <a:extLst>
              <a:ext uri="{FF2B5EF4-FFF2-40B4-BE49-F238E27FC236}">
                <a16:creationId xmlns:a16="http://schemas.microsoft.com/office/drawing/2014/main" id="{5C13213F-3305-2547-960D-0FB06681BB15}"/>
              </a:ext>
            </a:extLst>
          </p:cNvPr>
          <p:cNvSpPr>
            <a:spLocks/>
          </p:cNvSpPr>
          <p:nvPr userDrawn="1"/>
        </p:nvSpPr>
        <p:spPr>
          <a:xfrm>
            <a:off x="402336" y="6502797"/>
            <a:ext cx="3789845" cy="246221"/>
          </a:xfrm>
          <a:prstGeom prst="rect">
            <a:avLst/>
          </a:prstGeom>
          <a:noFill/>
          <a:ln>
            <a:noFill/>
          </a:ln>
        </p:spPr>
        <p:txBody>
          <a:bodyPr wrap="none" rIns="0">
            <a:spAutoFit/>
          </a:bodyPr>
          <a:lstStyle/>
          <a:p>
            <a:pPr lvl="0" algn="r" defTabSz="1217613" rtl="0" eaLnBrk="1" fontAlgn="base" hangingPunct="1">
              <a:spcBef>
                <a:spcPct val="0"/>
              </a:spcBef>
              <a:spcAft>
                <a:spcPct val="0"/>
              </a:spcAft>
            </a:pPr>
            <a:r>
              <a:rPr lang="en-US" sz="1000" kern="1200" dirty="0">
                <a:solidFill>
                  <a:schemeClr val="tx1">
                    <a:lumMod val="65000"/>
                    <a:lumOff val="35000"/>
                  </a:schemeClr>
                </a:solidFill>
                <a:latin typeface="Arial" panose="020B0604020202020204" pitchFamily="34" charset="0"/>
                <a:ea typeface="+mn-ea"/>
                <a:cs typeface="Arial" panose="020B0604020202020204" pitchFamily="34" charset="0"/>
              </a:rPr>
              <a:t>Copyright © 2022 HCL Technologies Limited  |  www.hcltech.com</a:t>
            </a:r>
          </a:p>
        </p:txBody>
      </p:sp>
      <p:grpSp>
        <p:nvGrpSpPr>
          <p:cNvPr id="39" name="Group 38">
            <a:extLst>
              <a:ext uri="{FF2B5EF4-FFF2-40B4-BE49-F238E27FC236}">
                <a16:creationId xmlns:a16="http://schemas.microsoft.com/office/drawing/2014/main" id="{E2F57F0A-66BB-5844-B32C-4A26C3D76D9E}"/>
              </a:ext>
            </a:extLst>
          </p:cNvPr>
          <p:cNvGrpSpPr/>
          <p:nvPr userDrawn="1"/>
        </p:nvGrpSpPr>
        <p:grpSpPr>
          <a:xfrm>
            <a:off x="10546240" y="6525762"/>
            <a:ext cx="1219595" cy="186117"/>
            <a:chOff x="10543493" y="6380401"/>
            <a:chExt cx="1219277" cy="186117"/>
          </a:xfrm>
        </p:grpSpPr>
        <p:sp>
          <p:nvSpPr>
            <p:cNvPr id="40" name="Freeform 6">
              <a:extLst>
                <a:ext uri="{FF2B5EF4-FFF2-40B4-BE49-F238E27FC236}">
                  <a16:creationId xmlns:a16="http://schemas.microsoft.com/office/drawing/2014/main" id="{BE92B3CD-FF8C-6049-BA7E-907B3A92EC80}"/>
                </a:ext>
              </a:extLst>
            </p:cNvPr>
            <p:cNvSpPr>
              <a:spLocks/>
            </p:cNvSpPr>
            <p:nvPr userDrawn="1"/>
          </p:nvSpPr>
          <p:spPr bwMode="auto">
            <a:xfrm>
              <a:off x="10543493" y="6393814"/>
              <a:ext cx="468953" cy="162643"/>
            </a:xfrm>
            <a:custGeom>
              <a:avLst/>
              <a:gdLst>
                <a:gd name="T0" fmla="*/ 0 w 555"/>
                <a:gd name="T1" fmla="*/ 194 h 194"/>
                <a:gd name="T2" fmla="*/ 156 w 555"/>
                <a:gd name="T3" fmla="*/ 194 h 194"/>
                <a:gd name="T4" fmla="*/ 189 w 555"/>
                <a:gd name="T5" fmla="*/ 116 h 194"/>
                <a:gd name="T6" fmla="*/ 343 w 555"/>
                <a:gd name="T7" fmla="*/ 116 h 194"/>
                <a:gd name="T8" fmla="*/ 310 w 555"/>
                <a:gd name="T9" fmla="*/ 194 h 194"/>
                <a:gd name="T10" fmla="*/ 468 w 555"/>
                <a:gd name="T11" fmla="*/ 194 h 194"/>
                <a:gd name="T12" fmla="*/ 555 w 555"/>
                <a:gd name="T13" fmla="*/ 0 h 194"/>
                <a:gd name="T14" fmla="*/ 395 w 555"/>
                <a:gd name="T15" fmla="*/ 0 h 194"/>
                <a:gd name="T16" fmla="*/ 366 w 555"/>
                <a:gd name="T17" fmla="*/ 66 h 194"/>
                <a:gd name="T18" fmla="*/ 213 w 555"/>
                <a:gd name="T19" fmla="*/ 66 h 194"/>
                <a:gd name="T20" fmla="*/ 241 w 555"/>
                <a:gd name="T21" fmla="*/ 0 h 194"/>
                <a:gd name="T22" fmla="*/ 85 w 555"/>
                <a:gd name="T23" fmla="*/ 0 h 194"/>
                <a:gd name="T24" fmla="*/ 0 w 555"/>
                <a:gd name="T25" fmla="*/ 194 h 19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55" h="194">
                  <a:moveTo>
                    <a:pt x="0" y="194"/>
                  </a:moveTo>
                  <a:lnTo>
                    <a:pt x="156" y="194"/>
                  </a:lnTo>
                  <a:lnTo>
                    <a:pt x="189" y="116"/>
                  </a:lnTo>
                  <a:lnTo>
                    <a:pt x="343" y="116"/>
                  </a:lnTo>
                  <a:lnTo>
                    <a:pt x="310" y="194"/>
                  </a:lnTo>
                  <a:lnTo>
                    <a:pt x="468" y="194"/>
                  </a:lnTo>
                  <a:lnTo>
                    <a:pt x="555" y="0"/>
                  </a:lnTo>
                  <a:lnTo>
                    <a:pt x="395" y="0"/>
                  </a:lnTo>
                  <a:lnTo>
                    <a:pt x="366" y="66"/>
                  </a:lnTo>
                  <a:lnTo>
                    <a:pt x="213" y="66"/>
                  </a:lnTo>
                  <a:lnTo>
                    <a:pt x="241" y="0"/>
                  </a:lnTo>
                  <a:lnTo>
                    <a:pt x="85" y="0"/>
                  </a:lnTo>
                  <a:lnTo>
                    <a:pt x="0" y="194"/>
                  </a:lnTo>
                  <a:close/>
                </a:path>
              </a:pathLst>
            </a:custGeom>
            <a:solidFill>
              <a:schemeClr val="bg2"/>
            </a:solidFill>
            <a:ln>
              <a:noFill/>
            </a:ln>
          </p:spPr>
          <p:txBody>
            <a:bodyPr/>
            <a:lstStyle/>
            <a:p>
              <a:endParaRPr lang="en-US" sz="6400">
                <a:latin typeface="+mj-lt"/>
              </a:endParaRPr>
            </a:p>
          </p:txBody>
        </p:sp>
        <p:sp>
          <p:nvSpPr>
            <p:cNvPr id="41" name="Freeform 7">
              <a:extLst>
                <a:ext uri="{FF2B5EF4-FFF2-40B4-BE49-F238E27FC236}">
                  <a16:creationId xmlns:a16="http://schemas.microsoft.com/office/drawing/2014/main" id="{92826A7A-FDED-1342-9191-4CD025D99E7E}"/>
                </a:ext>
              </a:extLst>
            </p:cNvPr>
            <p:cNvSpPr>
              <a:spLocks/>
            </p:cNvSpPr>
            <p:nvPr userDrawn="1"/>
          </p:nvSpPr>
          <p:spPr bwMode="auto">
            <a:xfrm>
              <a:off x="10988787" y="6380401"/>
              <a:ext cx="442759" cy="186117"/>
            </a:xfrm>
            <a:custGeom>
              <a:avLst/>
              <a:gdLst>
                <a:gd name="T0" fmla="*/ 27472 w 222"/>
                <a:gd name="T1" fmla="*/ 6096 h 94"/>
                <a:gd name="T2" fmla="*/ 38398 w 222"/>
                <a:gd name="T3" fmla="*/ 6096 h 94"/>
                <a:gd name="T4" fmla="*/ 31506 w 222"/>
                <a:gd name="T5" fmla="*/ 1393 h 94"/>
                <a:gd name="T6" fmla="*/ 5865 w 222"/>
                <a:gd name="T7" fmla="*/ 4322 h 94"/>
                <a:gd name="T8" fmla="*/ 5337 w 222"/>
                <a:gd name="T9" fmla="*/ 14251 h 94"/>
                <a:gd name="T10" fmla="*/ 26448 w 222"/>
                <a:gd name="T11" fmla="*/ 15053 h 94"/>
                <a:gd name="T12" fmla="*/ 36125 w 222"/>
                <a:gd name="T13" fmla="*/ 10736 h 94"/>
                <a:gd name="T14" fmla="*/ 25048 w 222"/>
                <a:gd name="T15" fmla="*/ 10736 h 94"/>
                <a:gd name="T16" fmla="*/ 19556 w 222"/>
                <a:gd name="T17" fmla="*/ 12477 h 94"/>
                <a:gd name="T18" fmla="*/ 13622 w 222"/>
                <a:gd name="T19" fmla="*/ 8311 h 94"/>
                <a:gd name="T20" fmla="*/ 21763 w 222"/>
                <a:gd name="T21" fmla="*/ 4322 h 94"/>
                <a:gd name="T22" fmla="*/ 27472 w 222"/>
                <a:gd name="T23" fmla="*/ 6096 h 9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22" h="94">
                  <a:moveTo>
                    <a:pt x="159" y="35"/>
                  </a:moveTo>
                  <a:cubicBezTo>
                    <a:pt x="222" y="35"/>
                    <a:pt x="222" y="35"/>
                    <a:pt x="222" y="35"/>
                  </a:cubicBezTo>
                  <a:cubicBezTo>
                    <a:pt x="221" y="21"/>
                    <a:pt x="208" y="12"/>
                    <a:pt x="182" y="8"/>
                  </a:cubicBezTo>
                  <a:cubicBezTo>
                    <a:pt x="130" y="0"/>
                    <a:pt x="74" y="3"/>
                    <a:pt x="34" y="25"/>
                  </a:cubicBezTo>
                  <a:cubicBezTo>
                    <a:pt x="2" y="43"/>
                    <a:pt x="0" y="69"/>
                    <a:pt x="31" y="82"/>
                  </a:cubicBezTo>
                  <a:cubicBezTo>
                    <a:pt x="58" y="93"/>
                    <a:pt x="113" y="94"/>
                    <a:pt x="153" y="87"/>
                  </a:cubicBezTo>
                  <a:cubicBezTo>
                    <a:pt x="179" y="83"/>
                    <a:pt x="198" y="74"/>
                    <a:pt x="209" y="62"/>
                  </a:cubicBezTo>
                  <a:cubicBezTo>
                    <a:pt x="145" y="62"/>
                    <a:pt x="145" y="62"/>
                    <a:pt x="145" y="62"/>
                  </a:cubicBezTo>
                  <a:cubicBezTo>
                    <a:pt x="137" y="68"/>
                    <a:pt x="126" y="71"/>
                    <a:pt x="113" y="72"/>
                  </a:cubicBezTo>
                  <a:cubicBezTo>
                    <a:pt x="77" y="72"/>
                    <a:pt x="72" y="61"/>
                    <a:pt x="79" y="48"/>
                  </a:cubicBezTo>
                  <a:cubicBezTo>
                    <a:pt x="86" y="34"/>
                    <a:pt x="102" y="25"/>
                    <a:pt x="126" y="25"/>
                  </a:cubicBezTo>
                  <a:cubicBezTo>
                    <a:pt x="145" y="24"/>
                    <a:pt x="154" y="28"/>
                    <a:pt x="159" y="35"/>
                  </a:cubicBezTo>
                  <a:close/>
                </a:path>
              </a:pathLst>
            </a:custGeom>
            <a:solidFill>
              <a:schemeClr val="bg2"/>
            </a:solidFill>
            <a:ln>
              <a:noFill/>
            </a:ln>
          </p:spPr>
          <p:txBody>
            <a:bodyPr/>
            <a:lstStyle/>
            <a:p>
              <a:endParaRPr lang="en-US" sz="6400">
                <a:latin typeface="+mj-lt"/>
              </a:endParaRPr>
            </a:p>
          </p:txBody>
        </p:sp>
        <p:sp>
          <p:nvSpPr>
            <p:cNvPr id="42" name="Freeform 8">
              <a:extLst>
                <a:ext uri="{FF2B5EF4-FFF2-40B4-BE49-F238E27FC236}">
                  <a16:creationId xmlns:a16="http://schemas.microsoft.com/office/drawing/2014/main" id="{EE3CEE98-2FF5-1A4A-8CAD-DFF7AF3E3060}"/>
                </a:ext>
              </a:extLst>
            </p:cNvPr>
            <p:cNvSpPr>
              <a:spLocks/>
            </p:cNvSpPr>
            <p:nvPr userDrawn="1"/>
          </p:nvSpPr>
          <p:spPr bwMode="auto">
            <a:xfrm>
              <a:off x="11422251" y="6393814"/>
              <a:ext cx="340519" cy="162643"/>
            </a:xfrm>
            <a:custGeom>
              <a:avLst/>
              <a:gdLst>
                <a:gd name="T0" fmla="*/ 248 w 403"/>
                <a:gd name="T1" fmla="*/ 0 h 194"/>
                <a:gd name="T2" fmla="*/ 181 w 403"/>
                <a:gd name="T3" fmla="*/ 146 h 194"/>
                <a:gd name="T4" fmla="*/ 403 w 403"/>
                <a:gd name="T5" fmla="*/ 146 h 194"/>
                <a:gd name="T6" fmla="*/ 385 w 403"/>
                <a:gd name="T7" fmla="*/ 194 h 194"/>
                <a:gd name="T8" fmla="*/ 0 w 403"/>
                <a:gd name="T9" fmla="*/ 194 h 194"/>
                <a:gd name="T10" fmla="*/ 87 w 403"/>
                <a:gd name="T11" fmla="*/ 0 h 194"/>
                <a:gd name="T12" fmla="*/ 248 w 403"/>
                <a:gd name="T13" fmla="*/ 0 h 1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03" h="194">
                  <a:moveTo>
                    <a:pt x="248" y="0"/>
                  </a:moveTo>
                  <a:lnTo>
                    <a:pt x="181" y="146"/>
                  </a:lnTo>
                  <a:lnTo>
                    <a:pt x="403" y="146"/>
                  </a:lnTo>
                  <a:lnTo>
                    <a:pt x="385" y="194"/>
                  </a:lnTo>
                  <a:lnTo>
                    <a:pt x="0" y="194"/>
                  </a:lnTo>
                  <a:lnTo>
                    <a:pt x="87" y="0"/>
                  </a:lnTo>
                  <a:lnTo>
                    <a:pt x="248" y="0"/>
                  </a:lnTo>
                  <a:close/>
                </a:path>
              </a:pathLst>
            </a:custGeom>
            <a:solidFill>
              <a:schemeClr val="bg2"/>
            </a:solidFill>
            <a:ln>
              <a:noFill/>
            </a:ln>
          </p:spPr>
          <p:txBody>
            <a:bodyPr/>
            <a:lstStyle/>
            <a:p>
              <a:endParaRPr lang="en-US" sz="6400">
                <a:latin typeface="+mj-lt"/>
              </a:endParaRPr>
            </a:p>
          </p:txBody>
        </p:sp>
      </p:grpSp>
    </p:spTree>
    <p:extLst>
      <p:ext uri="{BB962C8B-B14F-4D97-AF65-F5344CB8AC3E}">
        <p14:creationId xmlns:p14="http://schemas.microsoft.com/office/powerpoint/2010/main" val="3919794612"/>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_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DCE33-5C3F-4096-8C9B-B510D620CA31}"/>
              </a:ext>
            </a:extLst>
          </p:cNvPr>
          <p:cNvSpPr>
            <a:spLocks noGrp="1"/>
          </p:cNvSpPr>
          <p:nvPr>
            <p:ph type="ctrTitle" hasCustomPrompt="1"/>
          </p:nvPr>
        </p:nvSpPr>
        <p:spPr>
          <a:xfrm>
            <a:off x="6060797" y="754377"/>
            <a:ext cx="5643524" cy="1531464"/>
          </a:xfrm>
        </p:spPr>
        <p:txBody>
          <a:bodyPr anchor="b">
            <a:noAutofit/>
          </a:bodyPr>
          <a:lstStyle>
            <a:lvl1pPr algn="l">
              <a:defRPr sz="4000" b="1" cap="none" baseline="0">
                <a:solidFill>
                  <a:srgbClr val="0066B3"/>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33F074F0-8D3C-4A32-B4A0-B8AF5883E01C}"/>
              </a:ext>
            </a:extLst>
          </p:cNvPr>
          <p:cNvSpPr>
            <a:spLocks noGrp="1"/>
          </p:cNvSpPr>
          <p:nvPr>
            <p:ph type="subTitle" idx="1" hasCustomPrompt="1"/>
          </p:nvPr>
        </p:nvSpPr>
        <p:spPr>
          <a:xfrm>
            <a:off x="6054924" y="2347128"/>
            <a:ext cx="5648534" cy="545869"/>
          </a:xfrm>
        </p:spPr>
        <p:txBody>
          <a:bodyPr>
            <a:normAutofit/>
          </a:bodyPr>
          <a:lstStyle>
            <a:lvl1pPr marL="0" indent="0" algn="l">
              <a:buNone/>
              <a:defRPr sz="2000" b="1" cap="none" baseline="0">
                <a:latin typeface="Arial" panose="020B0604020202020204" pitchFamily="34" charset="0"/>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edit master subtitle style</a:t>
            </a:r>
          </a:p>
        </p:txBody>
      </p:sp>
      <p:sp>
        <p:nvSpPr>
          <p:cNvPr id="15" name="Freeform 10">
            <a:extLst>
              <a:ext uri="{FF2B5EF4-FFF2-40B4-BE49-F238E27FC236}">
                <a16:creationId xmlns:a16="http://schemas.microsoft.com/office/drawing/2014/main" id="{221A09D1-CAC8-42CC-9944-1E479F80A724}"/>
              </a:ext>
            </a:extLst>
          </p:cNvPr>
          <p:cNvSpPr>
            <a:spLocks/>
          </p:cNvSpPr>
          <p:nvPr/>
        </p:nvSpPr>
        <p:spPr bwMode="auto">
          <a:xfrm>
            <a:off x="1616607" y="2563278"/>
            <a:ext cx="966788" cy="1120775"/>
          </a:xfrm>
          <a:custGeom>
            <a:avLst/>
            <a:gdLst>
              <a:gd name="T0" fmla="*/ 0 w 609"/>
              <a:gd name="T1" fmla="*/ 706 h 706"/>
              <a:gd name="T2" fmla="*/ 609 w 609"/>
              <a:gd name="T3" fmla="*/ 353 h 706"/>
              <a:gd name="T4" fmla="*/ 0 w 609"/>
              <a:gd name="T5" fmla="*/ 0 h 706"/>
              <a:gd name="T6" fmla="*/ 0 w 609"/>
              <a:gd name="T7" fmla="*/ 706 h 706"/>
            </a:gdLst>
            <a:ahLst/>
            <a:cxnLst>
              <a:cxn ang="0">
                <a:pos x="T0" y="T1"/>
              </a:cxn>
              <a:cxn ang="0">
                <a:pos x="T2" y="T3"/>
              </a:cxn>
              <a:cxn ang="0">
                <a:pos x="T4" y="T5"/>
              </a:cxn>
              <a:cxn ang="0">
                <a:pos x="T6" y="T7"/>
              </a:cxn>
            </a:cxnLst>
            <a:rect l="0" t="0" r="r" b="b"/>
            <a:pathLst>
              <a:path w="609" h="706">
                <a:moveTo>
                  <a:pt x="0" y="706"/>
                </a:moveTo>
                <a:lnTo>
                  <a:pt x="609" y="353"/>
                </a:lnTo>
                <a:lnTo>
                  <a:pt x="0" y="0"/>
                </a:lnTo>
                <a:lnTo>
                  <a:pt x="0" y="706"/>
                </a:lnTo>
                <a:close/>
              </a:path>
            </a:pathLst>
          </a:custGeom>
          <a:solidFill>
            <a:srgbClr val="FCFCFC"/>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6" name="Freeform 11">
            <a:extLst>
              <a:ext uri="{FF2B5EF4-FFF2-40B4-BE49-F238E27FC236}">
                <a16:creationId xmlns:a16="http://schemas.microsoft.com/office/drawing/2014/main" id="{842EC9F2-E806-4A55-9AAF-98466DAC75D6}"/>
              </a:ext>
            </a:extLst>
          </p:cNvPr>
          <p:cNvSpPr>
            <a:spLocks/>
          </p:cNvSpPr>
          <p:nvPr/>
        </p:nvSpPr>
        <p:spPr bwMode="auto">
          <a:xfrm>
            <a:off x="177538" y="1784838"/>
            <a:ext cx="966788" cy="1117600"/>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FCFCFC"/>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7" name="Freeform 12">
            <a:extLst>
              <a:ext uri="{FF2B5EF4-FFF2-40B4-BE49-F238E27FC236}">
                <a16:creationId xmlns:a16="http://schemas.microsoft.com/office/drawing/2014/main" id="{7219A4F6-DB28-46F2-AD5E-A6EBEA126087}"/>
              </a:ext>
            </a:extLst>
          </p:cNvPr>
          <p:cNvSpPr>
            <a:spLocks/>
          </p:cNvSpPr>
          <p:nvPr/>
        </p:nvSpPr>
        <p:spPr bwMode="auto">
          <a:xfrm>
            <a:off x="2284151" y="2372215"/>
            <a:ext cx="409575" cy="473075"/>
          </a:xfrm>
          <a:custGeom>
            <a:avLst/>
            <a:gdLst>
              <a:gd name="T0" fmla="*/ 0 w 258"/>
              <a:gd name="T1" fmla="*/ 298 h 298"/>
              <a:gd name="T2" fmla="*/ 258 w 258"/>
              <a:gd name="T3" fmla="*/ 148 h 298"/>
              <a:gd name="T4" fmla="*/ 0 w 258"/>
              <a:gd name="T5" fmla="*/ 0 h 298"/>
              <a:gd name="T6" fmla="*/ 0 w 258"/>
              <a:gd name="T7" fmla="*/ 298 h 298"/>
            </a:gdLst>
            <a:ahLst/>
            <a:cxnLst>
              <a:cxn ang="0">
                <a:pos x="T0" y="T1"/>
              </a:cxn>
              <a:cxn ang="0">
                <a:pos x="T2" y="T3"/>
              </a:cxn>
              <a:cxn ang="0">
                <a:pos x="T4" y="T5"/>
              </a:cxn>
              <a:cxn ang="0">
                <a:pos x="T6" y="T7"/>
              </a:cxn>
            </a:cxnLst>
            <a:rect l="0" t="0" r="r" b="b"/>
            <a:pathLst>
              <a:path w="258" h="298">
                <a:moveTo>
                  <a:pt x="0" y="298"/>
                </a:moveTo>
                <a:lnTo>
                  <a:pt x="258" y="148"/>
                </a:lnTo>
                <a:lnTo>
                  <a:pt x="0" y="0"/>
                </a:lnTo>
                <a:lnTo>
                  <a:pt x="0" y="298"/>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8" name="Freeform 13">
            <a:extLst>
              <a:ext uri="{FF2B5EF4-FFF2-40B4-BE49-F238E27FC236}">
                <a16:creationId xmlns:a16="http://schemas.microsoft.com/office/drawing/2014/main" id="{74B7E852-3D94-4C82-81C5-7A286132F3C5}"/>
              </a:ext>
            </a:extLst>
          </p:cNvPr>
          <p:cNvSpPr>
            <a:spLocks/>
          </p:cNvSpPr>
          <p:nvPr/>
        </p:nvSpPr>
        <p:spPr bwMode="auto">
          <a:xfrm>
            <a:off x="1193539" y="1848340"/>
            <a:ext cx="409575" cy="473075"/>
          </a:xfrm>
          <a:custGeom>
            <a:avLst/>
            <a:gdLst>
              <a:gd name="T0" fmla="*/ 0 w 258"/>
              <a:gd name="T1" fmla="*/ 298 h 298"/>
              <a:gd name="T2" fmla="*/ 258 w 258"/>
              <a:gd name="T3" fmla="*/ 148 h 298"/>
              <a:gd name="T4" fmla="*/ 0 w 258"/>
              <a:gd name="T5" fmla="*/ 0 h 298"/>
              <a:gd name="T6" fmla="*/ 0 w 258"/>
              <a:gd name="T7" fmla="*/ 298 h 298"/>
            </a:gdLst>
            <a:ahLst/>
            <a:cxnLst>
              <a:cxn ang="0">
                <a:pos x="T0" y="T1"/>
              </a:cxn>
              <a:cxn ang="0">
                <a:pos x="T2" y="T3"/>
              </a:cxn>
              <a:cxn ang="0">
                <a:pos x="T4" y="T5"/>
              </a:cxn>
              <a:cxn ang="0">
                <a:pos x="T6" y="T7"/>
              </a:cxn>
            </a:cxnLst>
            <a:rect l="0" t="0" r="r" b="b"/>
            <a:pathLst>
              <a:path w="258" h="298">
                <a:moveTo>
                  <a:pt x="0" y="298"/>
                </a:moveTo>
                <a:lnTo>
                  <a:pt x="258" y="148"/>
                </a:lnTo>
                <a:lnTo>
                  <a:pt x="0" y="0"/>
                </a:lnTo>
                <a:lnTo>
                  <a:pt x="0" y="298"/>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9" name="Freeform 14">
            <a:extLst>
              <a:ext uri="{FF2B5EF4-FFF2-40B4-BE49-F238E27FC236}">
                <a16:creationId xmlns:a16="http://schemas.microsoft.com/office/drawing/2014/main" id="{7CABB9A7-1286-4D43-9D06-FF62E6BDCC8C}"/>
              </a:ext>
            </a:extLst>
          </p:cNvPr>
          <p:cNvSpPr>
            <a:spLocks/>
          </p:cNvSpPr>
          <p:nvPr/>
        </p:nvSpPr>
        <p:spPr bwMode="auto">
          <a:xfrm>
            <a:off x="3647814" y="1159365"/>
            <a:ext cx="409575" cy="473075"/>
          </a:xfrm>
          <a:custGeom>
            <a:avLst/>
            <a:gdLst>
              <a:gd name="T0" fmla="*/ 0 w 258"/>
              <a:gd name="T1" fmla="*/ 298 h 298"/>
              <a:gd name="T2" fmla="*/ 258 w 258"/>
              <a:gd name="T3" fmla="*/ 148 h 298"/>
              <a:gd name="T4" fmla="*/ 0 w 258"/>
              <a:gd name="T5" fmla="*/ 0 h 298"/>
              <a:gd name="T6" fmla="*/ 0 w 258"/>
              <a:gd name="T7" fmla="*/ 298 h 298"/>
            </a:gdLst>
            <a:ahLst/>
            <a:cxnLst>
              <a:cxn ang="0">
                <a:pos x="T0" y="T1"/>
              </a:cxn>
              <a:cxn ang="0">
                <a:pos x="T2" y="T3"/>
              </a:cxn>
              <a:cxn ang="0">
                <a:pos x="T4" y="T5"/>
              </a:cxn>
              <a:cxn ang="0">
                <a:pos x="T6" y="T7"/>
              </a:cxn>
            </a:cxnLst>
            <a:rect l="0" t="0" r="r" b="b"/>
            <a:pathLst>
              <a:path w="258" h="298">
                <a:moveTo>
                  <a:pt x="0" y="298"/>
                </a:moveTo>
                <a:lnTo>
                  <a:pt x="258" y="148"/>
                </a:lnTo>
                <a:lnTo>
                  <a:pt x="0" y="0"/>
                </a:lnTo>
                <a:lnTo>
                  <a:pt x="0" y="298"/>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0" name="Freeform 15">
            <a:extLst>
              <a:ext uri="{FF2B5EF4-FFF2-40B4-BE49-F238E27FC236}">
                <a16:creationId xmlns:a16="http://schemas.microsoft.com/office/drawing/2014/main" id="{0DEC2307-F2D9-4737-B6AC-61FBB7BDD99B}"/>
              </a:ext>
            </a:extLst>
          </p:cNvPr>
          <p:cNvSpPr>
            <a:spLocks/>
          </p:cNvSpPr>
          <p:nvPr/>
        </p:nvSpPr>
        <p:spPr bwMode="auto">
          <a:xfrm>
            <a:off x="1728525" y="402125"/>
            <a:ext cx="1839913" cy="2128838"/>
          </a:xfrm>
          <a:custGeom>
            <a:avLst/>
            <a:gdLst>
              <a:gd name="T0" fmla="*/ 0 w 1159"/>
              <a:gd name="T1" fmla="*/ 1341 h 1341"/>
              <a:gd name="T2" fmla="*/ 1159 w 1159"/>
              <a:gd name="T3" fmla="*/ 672 h 1341"/>
              <a:gd name="T4" fmla="*/ 0 w 1159"/>
              <a:gd name="T5" fmla="*/ 0 h 1341"/>
              <a:gd name="T6" fmla="*/ 0 w 1159"/>
              <a:gd name="T7" fmla="*/ 1341 h 1341"/>
            </a:gdLst>
            <a:ahLst/>
            <a:cxnLst>
              <a:cxn ang="0">
                <a:pos x="T0" y="T1"/>
              </a:cxn>
              <a:cxn ang="0">
                <a:pos x="T2" y="T3"/>
              </a:cxn>
              <a:cxn ang="0">
                <a:pos x="T4" y="T5"/>
              </a:cxn>
              <a:cxn ang="0">
                <a:pos x="T6" y="T7"/>
              </a:cxn>
            </a:cxnLst>
            <a:rect l="0" t="0" r="r" b="b"/>
            <a:pathLst>
              <a:path w="1159" h="1341">
                <a:moveTo>
                  <a:pt x="0" y="1341"/>
                </a:moveTo>
                <a:lnTo>
                  <a:pt x="1159" y="672"/>
                </a:lnTo>
                <a:lnTo>
                  <a:pt x="0" y="0"/>
                </a:lnTo>
                <a:lnTo>
                  <a:pt x="0" y="1341"/>
                </a:lnTo>
                <a:close/>
              </a:path>
            </a:pathLst>
          </a:custGeom>
          <a:solidFill>
            <a:srgbClr val="FCFCFC"/>
          </a:solidFill>
          <a:ln w="33338" cap="flat">
            <a:noFill/>
            <a:prstDash val="solid"/>
            <a:miter lim="800000"/>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1" name="Freeform 16">
            <a:extLst>
              <a:ext uri="{FF2B5EF4-FFF2-40B4-BE49-F238E27FC236}">
                <a16:creationId xmlns:a16="http://schemas.microsoft.com/office/drawing/2014/main" id="{7162BF17-4042-4512-9F44-9372C26E9342}"/>
              </a:ext>
            </a:extLst>
          </p:cNvPr>
          <p:cNvSpPr>
            <a:spLocks/>
          </p:cNvSpPr>
          <p:nvPr/>
        </p:nvSpPr>
        <p:spPr bwMode="auto">
          <a:xfrm>
            <a:off x="136264" y="2989752"/>
            <a:ext cx="1357313" cy="1571625"/>
          </a:xfrm>
          <a:custGeom>
            <a:avLst/>
            <a:gdLst>
              <a:gd name="T0" fmla="*/ 0 w 855"/>
              <a:gd name="T1" fmla="*/ 990 h 990"/>
              <a:gd name="T2" fmla="*/ 855 w 855"/>
              <a:gd name="T3" fmla="*/ 496 h 990"/>
              <a:gd name="T4" fmla="*/ 0 w 855"/>
              <a:gd name="T5" fmla="*/ 0 h 990"/>
              <a:gd name="T6" fmla="*/ 0 w 855"/>
              <a:gd name="T7" fmla="*/ 990 h 990"/>
            </a:gdLst>
            <a:ahLst/>
            <a:cxnLst>
              <a:cxn ang="0">
                <a:pos x="T0" y="T1"/>
              </a:cxn>
              <a:cxn ang="0">
                <a:pos x="T2" y="T3"/>
              </a:cxn>
              <a:cxn ang="0">
                <a:pos x="T4" y="T5"/>
              </a:cxn>
              <a:cxn ang="0">
                <a:pos x="T6" y="T7"/>
              </a:cxn>
            </a:cxnLst>
            <a:rect l="0" t="0" r="r" b="b"/>
            <a:pathLst>
              <a:path w="855" h="990">
                <a:moveTo>
                  <a:pt x="0" y="990"/>
                </a:moveTo>
                <a:lnTo>
                  <a:pt x="855" y="496"/>
                </a:lnTo>
                <a:lnTo>
                  <a:pt x="0" y="0"/>
                </a:lnTo>
                <a:lnTo>
                  <a:pt x="0" y="990"/>
                </a:lnTo>
                <a:close/>
              </a:path>
            </a:pathLst>
          </a:custGeom>
          <a:solidFill>
            <a:srgbClr val="CFD0D2"/>
          </a:solidFill>
          <a:ln w="3175" cap="flat" cmpd="sng" algn="ctr">
            <a:noFill/>
            <a:prstDash val="solid"/>
            <a:miter lim="800000"/>
            <a:headEnd type="none" w="sm" len="sm"/>
            <a:tailEnd type="triangle" w="med" len="med"/>
          </a:ln>
          <a:effec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3" name="Freeform 19">
            <a:extLst>
              <a:ext uri="{FF2B5EF4-FFF2-40B4-BE49-F238E27FC236}">
                <a16:creationId xmlns:a16="http://schemas.microsoft.com/office/drawing/2014/main" id="{41DFED12-3455-49A5-8440-36EA6A93D6E6}"/>
              </a:ext>
            </a:extLst>
          </p:cNvPr>
          <p:cNvSpPr>
            <a:spLocks/>
          </p:cNvSpPr>
          <p:nvPr userDrawn="1"/>
        </p:nvSpPr>
        <p:spPr bwMode="auto">
          <a:xfrm>
            <a:off x="-32012" y="3254863"/>
            <a:ext cx="2738438" cy="3176588"/>
          </a:xfrm>
          <a:custGeom>
            <a:avLst/>
            <a:gdLst>
              <a:gd name="T0" fmla="*/ 1725 w 1725"/>
              <a:gd name="T1" fmla="*/ 0 h 2001"/>
              <a:gd name="T2" fmla="*/ 0 w 1725"/>
              <a:gd name="T3" fmla="*/ 1001 h 2001"/>
              <a:gd name="T4" fmla="*/ 1725 w 1725"/>
              <a:gd name="T5" fmla="*/ 2001 h 2001"/>
              <a:gd name="T6" fmla="*/ 1725 w 1725"/>
              <a:gd name="T7" fmla="*/ 0 h 2001"/>
            </a:gdLst>
            <a:ahLst/>
            <a:cxnLst>
              <a:cxn ang="0">
                <a:pos x="T0" y="T1"/>
              </a:cxn>
              <a:cxn ang="0">
                <a:pos x="T2" y="T3"/>
              </a:cxn>
              <a:cxn ang="0">
                <a:pos x="T4" y="T5"/>
              </a:cxn>
              <a:cxn ang="0">
                <a:pos x="T6" y="T7"/>
              </a:cxn>
            </a:cxnLst>
            <a:rect l="0" t="0" r="r" b="b"/>
            <a:pathLst>
              <a:path w="1725" h="2001">
                <a:moveTo>
                  <a:pt x="1725" y="0"/>
                </a:moveTo>
                <a:lnTo>
                  <a:pt x="0" y="1001"/>
                </a:lnTo>
                <a:lnTo>
                  <a:pt x="1725" y="2001"/>
                </a:lnTo>
                <a:lnTo>
                  <a:pt x="1725" y="0"/>
                </a:lnTo>
                <a:close/>
              </a:path>
            </a:pathLst>
          </a:custGeom>
          <a:solidFill>
            <a:srgbClr val="EFEFEF"/>
          </a:solidFill>
          <a:ln w="38100">
            <a:noFill/>
            <a:round/>
            <a:headEnd/>
            <a:tailEnd/>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24" name="Freeform 20">
            <a:extLst>
              <a:ext uri="{FF2B5EF4-FFF2-40B4-BE49-F238E27FC236}">
                <a16:creationId xmlns:a16="http://schemas.microsoft.com/office/drawing/2014/main" id="{D74D1F08-F601-472F-8293-AB87BD56A6FD}"/>
              </a:ext>
            </a:extLst>
          </p:cNvPr>
          <p:cNvSpPr>
            <a:spLocks/>
          </p:cNvSpPr>
          <p:nvPr userDrawn="1"/>
        </p:nvSpPr>
        <p:spPr bwMode="auto">
          <a:xfrm>
            <a:off x="1493576" y="4216888"/>
            <a:ext cx="1052513" cy="1219200"/>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alpha val="75000"/>
            </a:srgbClr>
          </a:solidFill>
          <a:ln w="3175" cap="flat" cmpd="sng" algn="ctr">
            <a:noFill/>
            <a:prstDash val="solid"/>
            <a:miter lim="800000"/>
            <a:headEnd type="none" w="sm" len="sm"/>
            <a:tailEnd type="triangle" w="med" len="med"/>
          </a:ln>
          <a:effec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5" name="Picture Placeholder 54">
            <a:extLst>
              <a:ext uri="{FF2B5EF4-FFF2-40B4-BE49-F238E27FC236}">
                <a16:creationId xmlns:a16="http://schemas.microsoft.com/office/drawing/2014/main" id="{D3ECC994-5C74-4163-928A-D0C7C69CFF6C}"/>
              </a:ext>
            </a:extLst>
          </p:cNvPr>
          <p:cNvSpPr>
            <a:spLocks noGrp="1"/>
          </p:cNvSpPr>
          <p:nvPr>
            <p:ph type="pic" sz="quarter" idx="13"/>
          </p:nvPr>
        </p:nvSpPr>
        <p:spPr>
          <a:xfrm>
            <a:off x="14765" y="1513793"/>
            <a:ext cx="6251207" cy="5299311"/>
          </a:xfrm>
          <a:custGeom>
            <a:avLst/>
            <a:gdLst>
              <a:gd name="connsiteX0" fmla="*/ 0 w 7798595"/>
              <a:gd name="connsiteY0" fmla="*/ 3453534 h 6611072"/>
              <a:gd name="connsiteX1" fmla="*/ 2725738 w 7798595"/>
              <a:gd name="connsiteY1" fmla="*/ 5033097 h 6611072"/>
              <a:gd name="connsiteX2" fmla="*/ 0 w 7798595"/>
              <a:gd name="connsiteY2" fmla="*/ 6611072 h 6611072"/>
              <a:gd name="connsiteX3" fmla="*/ 2872582 w 7798595"/>
              <a:gd name="connsiteY3" fmla="*/ 0 h 6611072"/>
              <a:gd name="connsiteX4" fmla="*/ 7798595 w 7798595"/>
              <a:gd name="connsiteY4" fmla="*/ 2849563 h 6611072"/>
              <a:gd name="connsiteX5" fmla="*/ 2872582 w 7798595"/>
              <a:gd name="connsiteY5" fmla="*/ 5700713 h 6611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98595" h="6611072">
                <a:moveTo>
                  <a:pt x="0" y="3453534"/>
                </a:moveTo>
                <a:lnTo>
                  <a:pt x="2725738" y="5033097"/>
                </a:lnTo>
                <a:lnTo>
                  <a:pt x="0" y="6611072"/>
                </a:lnTo>
                <a:close/>
                <a:moveTo>
                  <a:pt x="2872582" y="0"/>
                </a:moveTo>
                <a:lnTo>
                  <a:pt x="7798595" y="2849563"/>
                </a:lnTo>
                <a:lnTo>
                  <a:pt x="2872582" y="5700713"/>
                </a:lnTo>
                <a:close/>
              </a:path>
            </a:pathLst>
          </a:custGeom>
          <a:solidFill>
            <a:schemeClr val="bg1">
              <a:lumMod val="95000"/>
            </a:schemeClr>
          </a:solidFill>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58" name="Picture Placeholder 57">
            <a:extLst>
              <a:ext uri="{FF2B5EF4-FFF2-40B4-BE49-F238E27FC236}">
                <a16:creationId xmlns:a16="http://schemas.microsoft.com/office/drawing/2014/main" id="{A2678BF1-AE70-49EB-8345-D02F9FABD7BA}"/>
              </a:ext>
            </a:extLst>
          </p:cNvPr>
          <p:cNvSpPr>
            <a:spLocks noGrp="1"/>
          </p:cNvSpPr>
          <p:nvPr>
            <p:ph type="pic" sz="quarter" idx="14"/>
          </p:nvPr>
        </p:nvSpPr>
        <p:spPr>
          <a:xfrm>
            <a:off x="2571489" y="77767"/>
            <a:ext cx="1427846" cy="1656250"/>
          </a:xfrm>
          <a:custGeom>
            <a:avLst/>
            <a:gdLst>
              <a:gd name="connsiteX0" fmla="*/ 0 w 1776413"/>
              <a:gd name="connsiteY0" fmla="*/ 0 h 2060575"/>
              <a:gd name="connsiteX1" fmla="*/ 1776413 w 1776413"/>
              <a:gd name="connsiteY1" fmla="*/ 1030288 h 2060575"/>
              <a:gd name="connsiteX2" fmla="*/ 0 w 1776413"/>
              <a:gd name="connsiteY2" fmla="*/ 2060575 h 2060575"/>
            </a:gdLst>
            <a:ahLst/>
            <a:cxnLst>
              <a:cxn ang="0">
                <a:pos x="connsiteX0" y="connsiteY0"/>
              </a:cxn>
              <a:cxn ang="0">
                <a:pos x="connsiteX1" y="connsiteY1"/>
              </a:cxn>
              <a:cxn ang="0">
                <a:pos x="connsiteX2" y="connsiteY2"/>
              </a:cxn>
            </a:cxnLst>
            <a:rect l="l" t="t" r="r" b="b"/>
            <a:pathLst>
              <a:path w="1776413" h="2060575">
                <a:moveTo>
                  <a:pt x="0" y="0"/>
                </a:moveTo>
                <a:lnTo>
                  <a:pt x="1776413" y="1030288"/>
                </a:lnTo>
                <a:lnTo>
                  <a:pt x="0" y="2060575"/>
                </a:lnTo>
                <a:close/>
              </a:path>
            </a:pathLst>
          </a:custGeom>
          <a:solidFill>
            <a:schemeClr val="bg1">
              <a:lumMod val="95000"/>
            </a:schemeClr>
          </a:solidFill>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4029325008"/>
      </p:ext>
    </p:extLst>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_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DCE33-5C3F-4096-8C9B-B510D620CA31}"/>
              </a:ext>
            </a:extLst>
          </p:cNvPr>
          <p:cNvSpPr>
            <a:spLocks noGrp="1"/>
          </p:cNvSpPr>
          <p:nvPr>
            <p:ph type="ctrTitle"/>
          </p:nvPr>
        </p:nvSpPr>
        <p:spPr>
          <a:xfrm>
            <a:off x="6840638" y="424658"/>
            <a:ext cx="5046563" cy="1531464"/>
          </a:xfrm>
          <a:prstGeom prst="rect">
            <a:avLst/>
          </a:prstGeom>
        </p:spPr>
        <p:txBody>
          <a:bodyPr anchor="b">
            <a:noAutofit/>
          </a:bodyPr>
          <a:lstStyle>
            <a:lvl1pPr algn="l">
              <a:defRPr sz="4800" b="0">
                <a:solidFill>
                  <a:srgbClr val="0066B3"/>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3F074F0-8D3C-4A32-B4A0-B8AF5883E01C}"/>
              </a:ext>
            </a:extLst>
          </p:cNvPr>
          <p:cNvSpPr>
            <a:spLocks noGrp="1"/>
          </p:cNvSpPr>
          <p:nvPr>
            <p:ph type="subTitle" idx="1"/>
          </p:nvPr>
        </p:nvSpPr>
        <p:spPr>
          <a:xfrm>
            <a:off x="6835456" y="2017409"/>
            <a:ext cx="5051043" cy="545869"/>
          </a:xfrm>
          <a:prstGeom prst="rect">
            <a:avLst/>
          </a:prstGeom>
        </p:spPr>
        <p:txBody>
          <a:bodyPr/>
          <a:lstStyle>
            <a:lvl1pPr marL="0" indent="0" algn="l">
              <a:buNone/>
              <a:defRPr sz="2399" b="0">
                <a:latin typeface="Arial" panose="020B0604020202020204" pitchFamily="34" charset="0"/>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endParaRPr lang="en-US" dirty="0"/>
          </a:p>
        </p:txBody>
      </p:sp>
      <p:sp>
        <p:nvSpPr>
          <p:cNvPr id="12" name="Picture Placeholder 11">
            <a:extLst>
              <a:ext uri="{FF2B5EF4-FFF2-40B4-BE49-F238E27FC236}">
                <a16:creationId xmlns:a16="http://schemas.microsoft.com/office/drawing/2014/main" id="{8F30B1B1-2496-44A1-BDBD-365BE3817FFF}"/>
              </a:ext>
            </a:extLst>
          </p:cNvPr>
          <p:cNvSpPr>
            <a:spLocks noGrp="1"/>
          </p:cNvSpPr>
          <p:nvPr>
            <p:ph type="pic" sz="quarter" idx="10"/>
          </p:nvPr>
        </p:nvSpPr>
        <p:spPr>
          <a:xfrm>
            <a:off x="220664" y="292102"/>
            <a:ext cx="6766265" cy="6221715"/>
          </a:xfrm>
          <a:custGeom>
            <a:avLst/>
            <a:gdLst>
              <a:gd name="connsiteX0" fmla="*/ 857250 w 7140574"/>
              <a:gd name="connsiteY0" fmla="*/ 6105524 h 6565899"/>
              <a:gd name="connsiteX1" fmla="*/ 1258888 w 7140574"/>
              <a:gd name="connsiteY1" fmla="*/ 6334124 h 6565899"/>
              <a:gd name="connsiteX2" fmla="*/ 857250 w 7140574"/>
              <a:gd name="connsiteY2" fmla="*/ 6565899 h 6565899"/>
              <a:gd name="connsiteX3" fmla="*/ 6654800 w 7140574"/>
              <a:gd name="connsiteY3" fmla="*/ 5311774 h 6565899"/>
              <a:gd name="connsiteX4" fmla="*/ 6654800 w 7140574"/>
              <a:gd name="connsiteY4" fmla="*/ 6024562 h 6565899"/>
              <a:gd name="connsiteX5" fmla="*/ 6034087 w 7140574"/>
              <a:gd name="connsiteY5" fmla="*/ 5668962 h 6565899"/>
              <a:gd name="connsiteX6" fmla="*/ 2259012 w 7140574"/>
              <a:gd name="connsiteY6" fmla="*/ 5311774 h 6565899"/>
              <a:gd name="connsiteX7" fmla="*/ 2259012 w 7140574"/>
              <a:gd name="connsiteY7" fmla="*/ 6305549 h 6565899"/>
              <a:gd name="connsiteX8" fmla="*/ 1398587 w 7140574"/>
              <a:gd name="connsiteY8" fmla="*/ 5808662 h 6565899"/>
              <a:gd name="connsiteX9" fmla="*/ 2519364 w 7140574"/>
              <a:gd name="connsiteY9" fmla="*/ 4306887 h 6565899"/>
              <a:gd name="connsiteX10" fmla="*/ 4256087 w 7140574"/>
              <a:gd name="connsiteY10" fmla="*/ 5311775 h 6565899"/>
              <a:gd name="connsiteX11" fmla="*/ 2519364 w 7140574"/>
              <a:gd name="connsiteY11" fmla="*/ 6315075 h 6565899"/>
              <a:gd name="connsiteX12" fmla="*/ 5187949 w 7140574"/>
              <a:gd name="connsiteY12" fmla="*/ 2798762 h 6565899"/>
              <a:gd name="connsiteX13" fmla="*/ 5187949 w 7140574"/>
              <a:gd name="connsiteY13" fmla="*/ 5576887 h 6565899"/>
              <a:gd name="connsiteX14" fmla="*/ 2781299 w 7140574"/>
              <a:gd name="connsiteY14" fmla="*/ 4189412 h 6565899"/>
              <a:gd name="connsiteX15" fmla="*/ 5400674 w 7140574"/>
              <a:gd name="connsiteY15" fmla="*/ 2692401 h 6565899"/>
              <a:gd name="connsiteX16" fmla="*/ 7140574 w 7140574"/>
              <a:gd name="connsiteY16" fmla="*/ 3697287 h 6565899"/>
              <a:gd name="connsiteX17" fmla="*/ 5400674 w 7140574"/>
              <a:gd name="connsiteY17" fmla="*/ 4697412 h 6565899"/>
              <a:gd name="connsiteX18" fmla="*/ 1089025 w 7140574"/>
              <a:gd name="connsiteY18" fmla="*/ 2667000 h 6565899"/>
              <a:gd name="connsiteX19" fmla="*/ 1089025 w 7140574"/>
              <a:gd name="connsiteY19" fmla="*/ 3597274 h 6565899"/>
              <a:gd name="connsiteX20" fmla="*/ 284162 w 7140574"/>
              <a:gd name="connsiteY20" fmla="*/ 3133724 h 6565899"/>
              <a:gd name="connsiteX21" fmla="*/ 5872162 w 7140574"/>
              <a:gd name="connsiteY21" fmla="*/ 1787525 h 6565899"/>
              <a:gd name="connsiteX22" fmla="*/ 6272212 w 7140574"/>
              <a:gd name="connsiteY22" fmla="*/ 2019299 h 6565899"/>
              <a:gd name="connsiteX23" fmla="*/ 5872162 w 7140574"/>
              <a:gd name="connsiteY23" fmla="*/ 2251075 h 6565899"/>
              <a:gd name="connsiteX24" fmla="*/ 5113337 w 7140574"/>
              <a:gd name="connsiteY24" fmla="*/ 508000 h 6565899"/>
              <a:gd name="connsiteX25" fmla="*/ 5113337 w 7140574"/>
              <a:gd name="connsiteY25" fmla="*/ 1673225 h 6565899"/>
              <a:gd name="connsiteX26" fmla="*/ 4105274 w 7140574"/>
              <a:gd name="connsiteY26" fmla="*/ 1092200 h 6565899"/>
              <a:gd name="connsiteX27" fmla="*/ 3682999 w 7140574"/>
              <a:gd name="connsiteY27" fmla="*/ 192088 h 6565899"/>
              <a:gd name="connsiteX28" fmla="*/ 4278312 w 7140574"/>
              <a:gd name="connsiteY28" fmla="*/ 536576 h 6565899"/>
              <a:gd name="connsiteX29" fmla="*/ 3682999 w 7140574"/>
              <a:gd name="connsiteY29" fmla="*/ 882651 h 6565899"/>
              <a:gd name="connsiteX30" fmla="*/ 1728787 w 7140574"/>
              <a:gd name="connsiteY30" fmla="*/ 11112 h 6565899"/>
              <a:gd name="connsiteX31" fmla="*/ 5610225 w 7140574"/>
              <a:gd name="connsiteY31" fmla="*/ 2251075 h 6565899"/>
              <a:gd name="connsiteX32" fmla="*/ 1728787 w 7140574"/>
              <a:gd name="connsiteY32" fmla="*/ 4491037 h 6565899"/>
              <a:gd name="connsiteX33" fmla="*/ 1516063 w 7140574"/>
              <a:gd name="connsiteY33" fmla="*/ 0 h 6565899"/>
              <a:gd name="connsiteX34" fmla="*/ 1516063 w 7140574"/>
              <a:gd name="connsiteY34" fmla="*/ 1747838 h 6565899"/>
              <a:gd name="connsiteX35" fmla="*/ 0 w 7140574"/>
              <a:gd name="connsiteY35" fmla="*/ 871538 h 6565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140574" h="6565899">
                <a:moveTo>
                  <a:pt x="857250" y="6105524"/>
                </a:moveTo>
                <a:lnTo>
                  <a:pt x="1258888" y="6334124"/>
                </a:lnTo>
                <a:lnTo>
                  <a:pt x="857250" y="6565899"/>
                </a:lnTo>
                <a:close/>
                <a:moveTo>
                  <a:pt x="6654800" y="5311774"/>
                </a:moveTo>
                <a:lnTo>
                  <a:pt x="6654800" y="6024562"/>
                </a:lnTo>
                <a:lnTo>
                  <a:pt x="6034087" y="5668962"/>
                </a:lnTo>
                <a:close/>
                <a:moveTo>
                  <a:pt x="2259012" y="5311774"/>
                </a:moveTo>
                <a:lnTo>
                  <a:pt x="2259012" y="6305549"/>
                </a:lnTo>
                <a:lnTo>
                  <a:pt x="1398587" y="5808662"/>
                </a:lnTo>
                <a:close/>
                <a:moveTo>
                  <a:pt x="2519364" y="4306887"/>
                </a:moveTo>
                <a:lnTo>
                  <a:pt x="4256087" y="5311775"/>
                </a:lnTo>
                <a:lnTo>
                  <a:pt x="2519364" y="6315075"/>
                </a:lnTo>
                <a:close/>
                <a:moveTo>
                  <a:pt x="5187949" y="2798762"/>
                </a:moveTo>
                <a:lnTo>
                  <a:pt x="5187949" y="5576887"/>
                </a:lnTo>
                <a:lnTo>
                  <a:pt x="2781299" y="4189412"/>
                </a:lnTo>
                <a:close/>
                <a:moveTo>
                  <a:pt x="5400674" y="2692401"/>
                </a:moveTo>
                <a:lnTo>
                  <a:pt x="7140574" y="3697287"/>
                </a:lnTo>
                <a:lnTo>
                  <a:pt x="5400674" y="4697412"/>
                </a:lnTo>
                <a:close/>
                <a:moveTo>
                  <a:pt x="1089025" y="2667000"/>
                </a:moveTo>
                <a:lnTo>
                  <a:pt x="1089025" y="3597274"/>
                </a:lnTo>
                <a:lnTo>
                  <a:pt x="284162" y="3133724"/>
                </a:lnTo>
                <a:close/>
                <a:moveTo>
                  <a:pt x="5872162" y="1787525"/>
                </a:moveTo>
                <a:lnTo>
                  <a:pt x="6272212" y="2019299"/>
                </a:lnTo>
                <a:lnTo>
                  <a:pt x="5872162" y="2251075"/>
                </a:lnTo>
                <a:close/>
                <a:moveTo>
                  <a:pt x="5113337" y="508000"/>
                </a:moveTo>
                <a:lnTo>
                  <a:pt x="5113337" y="1673225"/>
                </a:lnTo>
                <a:lnTo>
                  <a:pt x="4105274" y="1092200"/>
                </a:lnTo>
                <a:close/>
                <a:moveTo>
                  <a:pt x="3682999" y="192088"/>
                </a:moveTo>
                <a:lnTo>
                  <a:pt x="4278312" y="536576"/>
                </a:lnTo>
                <a:lnTo>
                  <a:pt x="3682999" y="882651"/>
                </a:lnTo>
                <a:close/>
                <a:moveTo>
                  <a:pt x="1728787" y="11112"/>
                </a:moveTo>
                <a:lnTo>
                  <a:pt x="5610225" y="2251075"/>
                </a:lnTo>
                <a:lnTo>
                  <a:pt x="1728787" y="4491037"/>
                </a:lnTo>
                <a:close/>
                <a:moveTo>
                  <a:pt x="1516063" y="0"/>
                </a:moveTo>
                <a:lnTo>
                  <a:pt x="1516063" y="1747838"/>
                </a:lnTo>
                <a:lnTo>
                  <a:pt x="0" y="871538"/>
                </a:lnTo>
                <a:close/>
              </a:path>
            </a:pathLst>
          </a:custGeom>
          <a:noFill/>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1440484589"/>
      </p:ext>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_4">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DCA524BC-1377-4DF8-9544-D957D4D7B325}"/>
              </a:ext>
            </a:extLst>
          </p:cNvPr>
          <p:cNvSpPr>
            <a:spLocks noGrp="1"/>
          </p:cNvSpPr>
          <p:nvPr>
            <p:ph type="pic" sz="quarter" idx="10"/>
          </p:nvPr>
        </p:nvSpPr>
        <p:spPr>
          <a:xfrm>
            <a:off x="3446756" y="-1747"/>
            <a:ext cx="8745244" cy="6859747"/>
          </a:xfrm>
          <a:custGeom>
            <a:avLst/>
            <a:gdLst>
              <a:gd name="connsiteX0" fmla="*/ 8745244 w 8745244"/>
              <a:gd name="connsiteY0" fmla="*/ 0 h 6859747"/>
              <a:gd name="connsiteX1" fmla="*/ 8745244 w 8745244"/>
              <a:gd name="connsiteY1" fmla="*/ 6859747 h 6859747"/>
              <a:gd name="connsiteX2" fmla="*/ 3142493 w 8745244"/>
              <a:gd name="connsiteY2" fmla="*/ 6859747 h 6859747"/>
              <a:gd name="connsiteX3" fmla="*/ 0 w 8745244"/>
              <a:gd name="connsiteY3" fmla="*/ 5046681 h 6859747"/>
            </a:gdLst>
            <a:ahLst/>
            <a:cxnLst>
              <a:cxn ang="0">
                <a:pos x="connsiteX0" y="connsiteY0"/>
              </a:cxn>
              <a:cxn ang="0">
                <a:pos x="connsiteX1" y="connsiteY1"/>
              </a:cxn>
              <a:cxn ang="0">
                <a:pos x="connsiteX2" y="connsiteY2"/>
              </a:cxn>
              <a:cxn ang="0">
                <a:pos x="connsiteX3" y="connsiteY3"/>
              </a:cxn>
            </a:cxnLst>
            <a:rect l="l" t="t" r="r" b="b"/>
            <a:pathLst>
              <a:path w="8745244" h="6859747">
                <a:moveTo>
                  <a:pt x="8745244" y="0"/>
                </a:moveTo>
                <a:lnTo>
                  <a:pt x="8745244" y="6859747"/>
                </a:lnTo>
                <a:lnTo>
                  <a:pt x="3142493" y="6859747"/>
                </a:lnTo>
                <a:lnTo>
                  <a:pt x="0" y="5046681"/>
                </a:lnTo>
                <a:close/>
              </a:path>
            </a:pathLst>
          </a:custGeom>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33DDCE33-5C3F-4096-8C9B-B510D620CA31}"/>
              </a:ext>
            </a:extLst>
          </p:cNvPr>
          <p:cNvSpPr>
            <a:spLocks noGrp="1"/>
          </p:cNvSpPr>
          <p:nvPr userDrawn="1">
            <p:ph type="ctrTitle" hasCustomPrompt="1"/>
          </p:nvPr>
        </p:nvSpPr>
        <p:spPr>
          <a:xfrm>
            <a:off x="474561" y="782320"/>
            <a:ext cx="6007262" cy="1173802"/>
          </a:xfrm>
          <a:prstGeom prst="rect">
            <a:avLst/>
          </a:prstGeom>
        </p:spPr>
        <p:txBody>
          <a:bodyPr anchor="b">
            <a:noAutofit/>
          </a:bodyPr>
          <a:lstStyle>
            <a:lvl1pPr algn="l" defTabSz="914126" rtl="0" eaLnBrk="1" latinLnBrk="0" hangingPunct="1">
              <a:lnSpc>
                <a:spcPct val="90000"/>
              </a:lnSpc>
              <a:spcBef>
                <a:spcPct val="0"/>
              </a:spcBef>
              <a:buNone/>
              <a:defRPr lang="en-US" sz="3600" b="1" kern="1200" cap="none" dirty="0">
                <a:solidFill>
                  <a:srgbClr val="0066B3"/>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33F074F0-8D3C-4A32-B4A0-B8AF5883E01C}"/>
              </a:ext>
            </a:extLst>
          </p:cNvPr>
          <p:cNvSpPr>
            <a:spLocks noGrp="1"/>
          </p:cNvSpPr>
          <p:nvPr userDrawn="1">
            <p:ph type="subTitle" idx="1" hasCustomPrompt="1"/>
          </p:nvPr>
        </p:nvSpPr>
        <p:spPr>
          <a:xfrm>
            <a:off x="469381" y="2017409"/>
            <a:ext cx="6012595" cy="969633"/>
          </a:xfrm>
          <a:prstGeom prst="rect">
            <a:avLst/>
          </a:prstGeom>
        </p:spPr>
        <p:txBody>
          <a:bodyPr/>
          <a:lstStyle>
            <a:lvl1pPr marL="0" indent="0" algn="l" defTabSz="914126" rtl="0" eaLnBrk="1" latinLnBrk="0" hangingPunct="1">
              <a:lnSpc>
                <a:spcPct val="90000"/>
              </a:lnSpc>
              <a:spcBef>
                <a:spcPct val="0"/>
              </a:spcBef>
              <a:buFont typeface="Arial" panose="020B0604020202020204" pitchFamily="34" charset="0"/>
              <a:buNone/>
              <a:defRPr lang="en-US" sz="1800" b="0" kern="1200" cap="none" dirty="0">
                <a:solidFill>
                  <a:schemeClr val="tx1">
                    <a:tint val="75000"/>
                  </a:schemeClr>
                </a:solidFill>
                <a:latin typeface="Arial" panose="020B0604020202020204" pitchFamily="34" charset="0"/>
                <a:ea typeface="+mj-ea"/>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edit master subtitle style</a:t>
            </a:r>
          </a:p>
        </p:txBody>
      </p:sp>
    </p:spTree>
    <p:extLst>
      <p:ext uri="{BB962C8B-B14F-4D97-AF65-F5344CB8AC3E}">
        <p14:creationId xmlns:p14="http://schemas.microsoft.com/office/powerpoint/2010/main" val="2075990312"/>
      </p:ext>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Slide_5">
    <p:spTree>
      <p:nvGrpSpPr>
        <p:cNvPr id="1" name=""/>
        <p:cNvGrpSpPr/>
        <p:nvPr/>
      </p:nvGrpSpPr>
      <p:grpSpPr>
        <a:xfrm>
          <a:off x="0" y="0"/>
          <a:ext cx="0" cy="0"/>
          <a:chOff x="0" y="0"/>
          <a:chExt cx="0" cy="0"/>
        </a:xfrm>
      </p:grpSpPr>
      <p:sp>
        <p:nvSpPr>
          <p:cNvPr id="67" name="Picture Placeholder 66">
            <a:extLst>
              <a:ext uri="{FF2B5EF4-FFF2-40B4-BE49-F238E27FC236}">
                <a16:creationId xmlns:a16="http://schemas.microsoft.com/office/drawing/2014/main" id="{736D596D-D03B-4AD5-93A9-7B29ADDAB2D9}"/>
              </a:ext>
            </a:extLst>
          </p:cNvPr>
          <p:cNvSpPr>
            <a:spLocks noGrp="1"/>
          </p:cNvSpPr>
          <p:nvPr>
            <p:ph type="pic" sz="quarter" idx="10"/>
          </p:nvPr>
        </p:nvSpPr>
        <p:spPr>
          <a:xfrm>
            <a:off x="6592888" y="3175"/>
            <a:ext cx="3732212" cy="6858000"/>
          </a:xfrm>
          <a:custGeom>
            <a:avLst/>
            <a:gdLst>
              <a:gd name="connsiteX0" fmla="*/ 0 w 3732212"/>
              <a:gd name="connsiteY0" fmla="*/ 0 h 6858000"/>
              <a:gd name="connsiteX1" fmla="*/ 3732212 w 3732212"/>
              <a:gd name="connsiteY1" fmla="*/ 0 h 6858000"/>
              <a:gd name="connsiteX2" fmla="*/ 3732212 w 3732212"/>
              <a:gd name="connsiteY2" fmla="*/ 6858000 h 6858000"/>
              <a:gd name="connsiteX3" fmla="*/ 0 w 373221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732212" h="6858000">
                <a:moveTo>
                  <a:pt x="0" y="0"/>
                </a:moveTo>
                <a:lnTo>
                  <a:pt x="3732212" y="0"/>
                </a:lnTo>
                <a:lnTo>
                  <a:pt x="3732212" y="6858000"/>
                </a:lnTo>
                <a:lnTo>
                  <a:pt x="0" y="6858000"/>
                </a:lnTo>
                <a:close/>
              </a:path>
            </a:pathLst>
          </a:custGeom>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US"/>
              <a:t>Click icon to add picture</a:t>
            </a:r>
          </a:p>
        </p:txBody>
      </p:sp>
      <p:sp>
        <p:nvSpPr>
          <p:cNvPr id="2" name="Title 1">
            <a:extLst>
              <a:ext uri="{FF2B5EF4-FFF2-40B4-BE49-F238E27FC236}">
                <a16:creationId xmlns:a16="http://schemas.microsoft.com/office/drawing/2014/main" id="{33DDCE33-5C3F-4096-8C9B-B510D620CA31}"/>
              </a:ext>
            </a:extLst>
          </p:cNvPr>
          <p:cNvSpPr>
            <a:spLocks noGrp="1"/>
          </p:cNvSpPr>
          <p:nvPr userDrawn="1">
            <p:ph type="ctrTitle"/>
          </p:nvPr>
        </p:nvSpPr>
        <p:spPr>
          <a:xfrm>
            <a:off x="474562" y="3851721"/>
            <a:ext cx="5382229" cy="1531464"/>
          </a:xfrm>
          <a:prstGeom prst="rect">
            <a:avLst/>
          </a:prstGeom>
        </p:spPr>
        <p:txBody>
          <a:bodyPr anchor="b">
            <a:noAutofit/>
          </a:bodyPr>
          <a:lstStyle>
            <a:lvl1pPr algn="l">
              <a:defRPr lang="en-US" sz="4000" b="1" dirty="0">
                <a:solidFill>
                  <a:srgbClr val="0066B3"/>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3F074F0-8D3C-4A32-B4A0-B8AF5883E01C}"/>
              </a:ext>
            </a:extLst>
          </p:cNvPr>
          <p:cNvSpPr>
            <a:spLocks noGrp="1"/>
          </p:cNvSpPr>
          <p:nvPr userDrawn="1">
            <p:ph type="subTitle" idx="1"/>
          </p:nvPr>
        </p:nvSpPr>
        <p:spPr>
          <a:xfrm>
            <a:off x="474562" y="5444472"/>
            <a:ext cx="5382229" cy="969633"/>
          </a:xfrm>
          <a:prstGeom prst="rect">
            <a:avLst/>
          </a:prstGeom>
        </p:spPr>
        <p:txBody>
          <a:bodyPr/>
          <a:lstStyle>
            <a:lvl1pPr marL="0" indent="0" algn="l">
              <a:buNone/>
              <a:defRPr lang="en-US" dirty="0">
                <a:latin typeface="Arial" panose="020B0604020202020204" pitchFamily="34" charset="0"/>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endParaRPr lang="en-US" dirty="0"/>
          </a:p>
        </p:txBody>
      </p:sp>
      <p:sp>
        <p:nvSpPr>
          <p:cNvPr id="45" name="Freeform 39">
            <a:extLst>
              <a:ext uri="{FF2B5EF4-FFF2-40B4-BE49-F238E27FC236}">
                <a16:creationId xmlns:a16="http://schemas.microsoft.com/office/drawing/2014/main" id="{D192ACEB-6875-41C6-A19B-3017ECCECB1E}"/>
              </a:ext>
            </a:extLst>
          </p:cNvPr>
          <p:cNvSpPr>
            <a:spLocks/>
          </p:cNvSpPr>
          <p:nvPr userDrawn="1"/>
        </p:nvSpPr>
        <p:spPr bwMode="auto">
          <a:xfrm>
            <a:off x="4729164" y="1824037"/>
            <a:ext cx="1395681" cy="1612048"/>
          </a:xfrm>
          <a:custGeom>
            <a:avLst/>
            <a:gdLst>
              <a:gd name="T0" fmla="*/ 0 w 1174"/>
              <a:gd name="T1" fmla="*/ 0 h 1356"/>
              <a:gd name="T2" fmla="*/ 1174 w 1174"/>
              <a:gd name="T3" fmla="*/ 678 h 1356"/>
              <a:gd name="T4" fmla="*/ 0 w 1174"/>
              <a:gd name="T5" fmla="*/ 1356 h 1356"/>
              <a:gd name="T6" fmla="*/ 0 w 1174"/>
              <a:gd name="T7" fmla="*/ 0 h 1356"/>
            </a:gdLst>
            <a:ahLst/>
            <a:cxnLst>
              <a:cxn ang="0">
                <a:pos x="T0" y="T1"/>
              </a:cxn>
              <a:cxn ang="0">
                <a:pos x="T2" y="T3"/>
              </a:cxn>
              <a:cxn ang="0">
                <a:pos x="T4" y="T5"/>
              </a:cxn>
              <a:cxn ang="0">
                <a:pos x="T6" y="T7"/>
              </a:cxn>
            </a:cxnLst>
            <a:rect l="0" t="0" r="r" b="b"/>
            <a:pathLst>
              <a:path w="1174" h="1356">
                <a:moveTo>
                  <a:pt x="0" y="0"/>
                </a:moveTo>
                <a:lnTo>
                  <a:pt x="1174" y="678"/>
                </a:lnTo>
                <a:lnTo>
                  <a:pt x="0" y="1356"/>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48" name="Freeform 42">
            <a:extLst>
              <a:ext uri="{FF2B5EF4-FFF2-40B4-BE49-F238E27FC236}">
                <a16:creationId xmlns:a16="http://schemas.microsoft.com/office/drawing/2014/main" id="{366BFF30-7283-4964-A509-260FAA575AC2}"/>
              </a:ext>
            </a:extLst>
          </p:cNvPr>
          <p:cNvSpPr>
            <a:spLocks/>
          </p:cNvSpPr>
          <p:nvPr userDrawn="1"/>
        </p:nvSpPr>
        <p:spPr bwMode="auto">
          <a:xfrm>
            <a:off x="10325100" y="1647825"/>
            <a:ext cx="1863725" cy="2152650"/>
          </a:xfrm>
          <a:custGeom>
            <a:avLst/>
            <a:gdLst>
              <a:gd name="T0" fmla="*/ 1174 w 1174"/>
              <a:gd name="T1" fmla="*/ 0 h 1356"/>
              <a:gd name="T2" fmla="*/ 0 w 1174"/>
              <a:gd name="T3" fmla="*/ 678 h 1356"/>
              <a:gd name="T4" fmla="*/ 1174 w 1174"/>
              <a:gd name="T5" fmla="*/ 1356 h 1356"/>
              <a:gd name="T6" fmla="*/ 1174 w 1174"/>
              <a:gd name="T7" fmla="*/ 0 h 1356"/>
            </a:gdLst>
            <a:ahLst/>
            <a:cxnLst>
              <a:cxn ang="0">
                <a:pos x="T0" y="T1"/>
              </a:cxn>
              <a:cxn ang="0">
                <a:pos x="T2" y="T3"/>
              </a:cxn>
              <a:cxn ang="0">
                <a:pos x="T4" y="T5"/>
              </a:cxn>
              <a:cxn ang="0">
                <a:pos x="T6" y="T7"/>
              </a:cxn>
            </a:cxnLst>
            <a:rect l="0" t="0" r="r" b="b"/>
            <a:pathLst>
              <a:path w="1174" h="1356">
                <a:moveTo>
                  <a:pt x="1174" y="0"/>
                </a:moveTo>
                <a:lnTo>
                  <a:pt x="0" y="678"/>
                </a:lnTo>
                <a:lnTo>
                  <a:pt x="1174" y="1356"/>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49" name="Freeform 43">
            <a:extLst>
              <a:ext uri="{FF2B5EF4-FFF2-40B4-BE49-F238E27FC236}">
                <a16:creationId xmlns:a16="http://schemas.microsoft.com/office/drawing/2014/main" id="{611862E4-1C34-42C3-B5C4-7AE9BCED33EC}"/>
              </a:ext>
            </a:extLst>
          </p:cNvPr>
          <p:cNvSpPr>
            <a:spLocks/>
          </p:cNvSpPr>
          <p:nvPr userDrawn="1"/>
        </p:nvSpPr>
        <p:spPr bwMode="auto">
          <a:xfrm>
            <a:off x="4729164" y="568327"/>
            <a:ext cx="1863725" cy="2155825"/>
          </a:xfrm>
          <a:custGeom>
            <a:avLst/>
            <a:gdLst>
              <a:gd name="T0" fmla="*/ 1174 w 1174"/>
              <a:gd name="T1" fmla="*/ 0 h 1358"/>
              <a:gd name="T2" fmla="*/ 0 w 1174"/>
              <a:gd name="T3" fmla="*/ 680 h 1358"/>
              <a:gd name="T4" fmla="*/ 1174 w 1174"/>
              <a:gd name="T5" fmla="*/ 1358 h 1358"/>
              <a:gd name="T6" fmla="*/ 1174 w 1174"/>
              <a:gd name="T7" fmla="*/ 0 h 1358"/>
            </a:gdLst>
            <a:ahLst/>
            <a:cxnLst>
              <a:cxn ang="0">
                <a:pos x="T0" y="T1"/>
              </a:cxn>
              <a:cxn ang="0">
                <a:pos x="T2" y="T3"/>
              </a:cxn>
              <a:cxn ang="0">
                <a:pos x="T4" y="T5"/>
              </a:cxn>
              <a:cxn ang="0">
                <a:pos x="T6" y="T7"/>
              </a:cxn>
            </a:cxnLst>
            <a:rect l="0" t="0" r="r" b="b"/>
            <a:pathLst>
              <a:path w="1174" h="1358">
                <a:moveTo>
                  <a:pt x="1174" y="0"/>
                </a:moveTo>
                <a:lnTo>
                  <a:pt x="0" y="680"/>
                </a:lnTo>
                <a:lnTo>
                  <a:pt x="1174" y="1358"/>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3" name="Freeform 47">
            <a:extLst>
              <a:ext uri="{FF2B5EF4-FFF2-40B4-BE49-F238E27FC236}">
                <a16:creationId xmlns:a16="http://schemas.microsoft.com/office/drawing/2014/main" id="{2AC23BFD-1B8E-420E-BDA9-A610D4D75191}"/>
              </a:ext>
            </a:extLst>
          </p:cNvPr>
          <p:cNvSpPr>
            <a:spLocks/>
          </p:cNvSpPr>
          <p:nvPr userDrawn="1"/>
        </p:nvSpPr>
        <p:spPr bwMode="auto">
          <a:xfrm>
            <a:off x="10325100" y="568327"/>
            <a:ext cx="1863725" cy="2155825"/>
          </a:xfrm>
          <a:custGeom>
            <a:avLst/>
            <a:gdLst>
              <a:gd name="T0" fmla="*/ 0 w 1174"/>
              <a:gd name="T1" fmla="*/ 0 h 1358"/>
              <a:gd name="T2" fmla="*/ 1174 w 1174"/>
              <a:gd name="T3" fmla="*/ 680 h 1358"/>
              <a:gd name="T4" fmla="*/ 0 w 1174"/>
              <a:gd name="T5" fmla="*/ 1358 h 1358"/>
              <a:gd name="T6" fmla="*/ 0 w 1174"/>
              <a:gd name="T7" fmla="*/ 0 h 1358"/>
            </a:gdLst>
            <a:ahLst/>
            <a:cxnLst>
              <a:cxn ang="0">
                <a:pos x="T0" y="T1"/>
              </a:cxn>
              <a:cxn ang="0">
                <a:pos x="T2" y="T3"/>
              </a:cxn>
              <a:cxn ang="0">
                <a:pos x="T4" y="T5"/>
              </a:cxn>
              <a:cxn ang="0">
                <a:pos x="T6" y="T7"/>
              </a:cxn>
            </a:cxnLst>
            <a:rect l="0" t="0" r="r" b="b"/>
            <a:pathLst>
              <a:path w="1174" h="1358">
                <a:moveTo>
                  <a:pt x="0" y="0"/>
                </a:moveTo>
                <a:lnTo>
                  <a:pt x="1174" y="680"/>
                </a:lnTo>
                <a:lnTo>
                  <a:pt x="0" y="1358"/>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54" name="Freeform 48">
            <a:extLst>
              <a:ext uri="{FF2B5EF4-FFF2-40B4-BE49-F238E27FC236}">
                <a16:creationId xmlns:a16="http://schemas.microsoft.com/office/drawing/2014/main" id="{0FFA976F-8B6D-4646-B9AC-3F487B3B5611}"/>
              </a:ext>
            </a:extLst>
          </p:cNvPr>
          <p:cNvSpPr>
            <a:spLocks/>
          </p:cNvSpPr>
          <p:nvPr userDrawn="1"/>
        </p:nvSpPr>
        <p:spPr bwMode="auto">
          <a:xfrm>
            <a:off x="10325100" y="3800475"/>
            <a:ext cx="1863725" cy="2152650"/>
          </a:xfrm>
          <a:custGeom>
            <a:avLst/>
            <a:gdLst>
              <a:gd name="T0" fmla="*/ 1174 w 1174"/>
              <a:gd name="T1" fmla="*/ 0 h 1356"/>
              <a:gd name="T2" fmla="*/ 0 w 1174"/>
              <a:gd name="T3" fmla="*/ 678 h 1356"/>
              <a:gd name="T4" fmla="*/ 1174 w 1174"/>
              <a:gd name="T5" fmla="*/ 1356 h 1356"/>
              <a:gd name="T6" fmla="*/ 1174 w 1174"/>
              <a:gd name="T7" fmla="*/ 0 h 1356"/>
            </a:gdLst>
            <a:ahLst/>
            <a:cxnLst>
              <a:cxn ang="0">
                <a:pos x="T0" y="T1"/>
              </a:cxn>
              <a:cxn ang="0">
                <a:pos x="T2" y="T3"/>
              </a:cxn>
              <a:cxn ang="0">
                <a:pos x="T4" y="T5"/>
              </a:cxn>
              <a:cxn ang="0">
                <a:pos x="T6" y="T7"/>
              </a:cxn>
            </a:cxnLst>
            <a:rect l="0" t="0" r="r" b="b"/>
            <a:pathLst>
              <a:path w="1174" h="1356">
                <a:moveTo>
                  <a:pt x="1174" y="0"/>
                </a:moveTo>
                <a:lnTo>
                  <a:pt x="0" y="678"/>
                </a:lnTo>
                <a:lnTo>
                  <a:pt x="1174" y="1356"/>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55" name="Freeform 49">
            <a:extLst>
              <a:ext uri="{FF2B5EF4-FFF2-40B4-BE49-F238E27FC236}">
                <a16:creationId xmlns:a16="http://schemas.microsoft.com/office/drawing/2014/main" id="{2C3F249A-1C80-466C-989B-D207ECA8C5DF}"/>
              </a:ext>
            </a:extLst>
          </p:cNvPr>
          <p:cNvSpPr>
            <a:spLocks/>
          </p:cNvSpPr>
          <p:nvPr userDrawn="1"/>
        </p:nvSpPr>
        <p:spPr bwMode="auto">
          <a:xfrm>
            <a:off x="10325100" y="2724150"/>
            <a:ext cx="1863725" cy="2152650"/>
          </a:xfrm>
          <a:custGeom>
            <a:avLst/>
            <a:gdLst>
              <a:gd name="T0" fmla="*/ 0 w 1174"/>
              <a:gd name="T1" fmla="*/ 0 h 1356"/>
              <a:gd name="T2" fmla="*/ 1174 w 1174"/>
              <a:gd name="T3" fmla="*/ 678 h 1356"/>
              <a:gd name="T4" fmla="*/ 0 w 1174"/>
              <a:gd name="T5" fmla="*/ 1356 h 1356"/>
              <a:gd name="T6" fmla="*/ 0 w 1174"/>
              <a:gd name="T7" fmla="*/ 0 h 1356"/>
            </a:gdLst>
            <a:ahLst/>
            <a:cxnLst>
              <a:cxn ang="0">
                <a:pos x="T0" y="T1"/>
              </a:cxn>
              <a:cxn ang="0">
                <a:pos x="T2" y="T3"/>
              </a:cxn>
              <a:cxn ang="0">
                <a:pos x="T4" y="T5"/>
              </a:cxn>
              <a:cxn ang="0">
                <a:pos x="T6" y="T7"/>
              </a:cxn>
            </a:cxnLst>
            <a:rect l="0" t="0" r="r" b="b"/>
            <a:pathLst>
              <a:path w="1174" h="1356">
                <a:moveTo>
                  <a:pt x="0" y="0"/>
                </a:moveTo>
                <a:lnTo>
                  <a:pt x="1174" y="678"/>
                </a:lnTo>
                <a:lnTo>
                  <a:pt x="0" y="135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6" name="Freeform 50">
            <a:extLst>
              <a:ext uri="{FF2B5EF4-FFF2-40B4-BE49-F238E27FC236}">
                <a16:creationId xmlns:a16="http://schemas.microsoft.com/office/drawing/2014/main" id="{9B2A60CC-FD4F-4317-B757-DAA110BD646F}"/>
              </a:ext>
            </a:extLst>
          </p:cNvPr>
          <p:cNvSpPr>
            <a:spLocks/>
          </p:cNvSpPr>
          <p:nvPr userDrawn="1"/>
        </p:nvSpPr>
        <p:spPr bwMode="auto">
          <a:xfrm>
            <a:off x="4052889" y="1257302"/>
            <a:ext cx="676275" cy="777875"/>
          </a:xfrm>
          <a:custGeom>
            <a:avLst/>
            <a:gdLst>
              <a:gd name="T0" fmla="*/ 0 w 426"/>
              <a:gd name="T1" fmla="*/ 0 h 490"/>
              <a:gd name="T2" fmla="*/ 426 w 426"/>
              <a:gd name="T3" fmla="*/ 246 h 490"/>
              <a:gd name="T4" fmla="*/ 0 w 426"/>
              <a:gd name="T5" fmla="*/ 490 h 490"/>
              <a:gd name="T6" fmla="*/ 0 w 426"/>
              <a:gd name="T7" fmla="*/ 0 h 490"/>
            </a:gdLst>
            <a:ahLst/>
            <a:cxnLst>
              <a:cxn ang="0">
                <a:pos x="T0" y="T1"/>
              </a:cxn>
              <a:cxn ang="0">
                <a:pos x="T2" y="T3"/>
              </a:cxn>
              <a:cxn ang="0">
                <a:pos x="T4" y="T5"/>
              </a:cxn>
              <a:cxn ang="0">
                <a:pos x="T6" y="T7"/>
              </a:cxn>
            </a:cxnLst>
            <a:rect l="0" t="0" r="r" b="b"/>
            <a:pathLst>
              <a:path w="426" h="490">
                <a:moveTo>
                  <a:pt x="0" y="0"/>
                </a:moveTo>
                <a:lnTo>
                  <a:pt x="426" y="246"/>
                </a:lnTo>
                <a:lnTo>
                  <a:pt x="0" y="490"/>
                </a:lnTo>
                <a:lnTo>
                  <a:pt x="0" y="0"/>
                </a:lnTo>
                <a:close/>
              </a:path>
            </a:pathLst>
          </a:custGeom>
          <a:solidFill>
            <a:srgbClr val="E0E1E3"/>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8" name="Freeform 52">
            <a:extLst>
              <a:ext uri="{FF2B5EF4-FFF2-40B4-BE49-F238E27FC236}">
                <a16:creationId xmlns:a16="http://schemas.microsoft.com/office/drawing/2014/main" id="{FB24F624-AB7C-4EB5-8B8E-C0636DC7F460}"/>
              </a:ext>
            </a:extLst>
          </p:cNvPr>
          <p:cNvSpPr>
            <a:spLocks/>
          </p:cNvSpPr>
          <p:nvPr userDrawn="1"/>
        </p:nvSpPr>
        <p:spPr bwMode="auto">
          <a:xfrm>
            <a:off x="5287964" y="736602"/>
            <a:ext cx="266700" cy="307975"/>
          </a:xfrm>
          <a:custGeom>
            <a:avLst/>
            <a:gdLst>
              <a:gd name="T0" fmla="*/ 0 w 168"/>
              <a:gd name="T1" fmla="*/ 0 h 194"/>
              <a:gd name="T2" fmla="*/ 168 w 168"/>
              <a:gd name="T3" fmla="*/ 96 h 194"/>
              <a:gd name="T4" fmla="*/ 0 w 168"/>
              <a:gd name="T5" fmla="*/ 194 h 194"/>
              <a:gd name="T6" fmla="*/ 0 w 168"/>
              <a:gd name="T7" fmla="*/ 0 h 194"/>
            </a:gdLst>
            <a:ahLst/>
            <a:cxnLst>
              <a:cxn ang="0">
                <a:pos x="T0" y="T1"/>
              </a:cxn>
              <a:cxn ang="0">
                <a:pos x="T2" y="T3"/>
              </a:cxn>
              <a:cxn ang="0">
                <a:pos x="T4" y="T5"/>
              </a:cxn>
              <a:cxn ang="0">
                <a:pos x="T6" y="T7"/>
              </a:cxn>
            </a:cxnLst>
            <a:rect l="0" t="0" r="r" b="b"/>
            <a:pathLst>
              <a:path w="168" h="194">
                <a:moveTo>
                  <a:pt x="0" y="0"/>
                </a:moveTo>
                <a:lnTo>
                  <a:pt x="168" y="96"/>
                </a:lnTo>
                <a:lnTo>
                  <a:pt x="0" y="194"/>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63" name="Freeform 57">
            <a:extLst>
              <a:ext uri="{FF2B5EF4-FFF2-40B4-BE49-F238E27FC236}">
                <a16:creationId xmlns:a16="http://schemas.microsoft.com/office/drawing/2014/main" id="{26D73EA4-8F63-4314-B00F-03DC483FF6E6}"/>
              </a:ext>
            </a:extLst>
          </p:cNvPr>
          <p:cNvSpPr>
            <a:spLocks/>
          </p:cNvSpPr>
          <p:nvPr userDrawn="1"/>
        </p:nvSpPr>
        <p:spPr bwMode="auto">
          <a:xfrm>
            <a:off x="10325100" y="3175"/>
            <a:ext cx="981075" cy="565150"/>
          </a:xfrm>
          <a:custGeom>
            <a:avLst/>
            <a:gdLst>
              <a:gd name="T0" fmla="*/ 0 w 618"/>
              <a:gd name="T1" fmla="*/ 0 h 356"/>
              <a:gd name="T2" fmla="*/ 0 w 618"/>
              <a:gd name="T3" fmla="*/ 356 h 356"/>
              <a:gd name="T4" fmla="*/ 618 w 618"/>
              <a:gd name="T5" fmla="*/ 0 h 356"/>
              <a:gd name="T6" fmla="*/ 0 w 618"/>
              <a:gd name="T7" fmla="*/ 0 h 356"/>
            </a:gdLst>
            <a:ahLst/>
            <a:cxnLst>
              <a:cxn ang="0">
                <a:pos x="T0" y="T1"/>
              </a:cxn>
              <a:cxn ang="0">
                <a:pos x="T2" y="T3"/>
              </a:cxn>
              <a:cxn ang="0">
                <a:pos x="T4" y="T5"/>
              </a:cxn>
              <a:cxn ang="0">
                <a:pos x="T6" y="T7"/>
              </a:cxn>
            </a:cxnLst>
            <a:rect l="0" t="0" r="r" b="b"/>
            <a:pathLst>
              <a:path w="618" h="356">
                <a:moveTo>
                  <a:pt x="0" y="0"/>
                </a:moveTo>
                <a:lnTo>
                  <a:pt x="0" y="356"/>
                </a:lnTo>
                <a:lnTo>
                  <a:pt x="618" y="0"/>
                </a:lnTo>
                <a:lnTo>
                  <a:pt x="0"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64" name="Freeform 58">
            <a:extLst>
              <a:ext uri="{FF2B5EF4-FFF2-40B4-BE49-F238E27FC236}">
                <a16:creationId xmlns:a16="http://schemas.microsoft.com/office/drawing/2014/main" id="{49C16D1B-B7D0-4BEB-8CF0-E6777F1A29F8}"/>
              </a:ext>
            </a:extLst>
          </p:cNvPr>
          <p:cNvSpPr>
            <a:spLocks/>
          </p:cNvSpPr>
          <p:nvPr userDrawn="1"/>
        </p:nvSpPr>
        <p:spPr bwMode="auto">
          <a:xfrm>
            <a:off x="10325100" y="3175"/>
            <a:ext cx="1863725" cy="1644650"/>
          </a:xfrm>
          <a:custGeom>
            <a:avLst/>
            <a:gdLst>
              <a:gd name="T0" fmla="*/ 618 w 1174"/>
              <a:gd name="T1" fmla="*/ 0 h 1036"/>
              <a:gd name="T2" fmla="*/ 0 w 1174"/>
              <a:gd name="T3" fmla="*/ 356 h 1036"/>
              <a:gd name="T4" fmla="*/ 1174 w 1174"/>
              <a:gd name="T5" fmla="*/ 1036 h 1036"/>
              <a:gd name="T6" fmla="*/ 1174 w 1174"/>
              <a:gd name="T7" fmla="*/ 0 h 1036"/>
              <a:gd name="T8" fmla="*/ 618 w 1174"/>
              <a:gd name="T9" fmla="*/ 0 h 1036"/>
            </a:gdLst>
            <a:ahLst/>
            <a:cxnLst>
              <a:cxn ang="0">
                <a:pos x="T0" y="T1"/>
              </a:cxn>
              <a:cxn ang="0">
                <a:pos x="T2" y="T3"/>
              </a:cxn>
              <a:cxn ang="0">
                <a:pos x="T4" y="T5"/>
              </a:cxn>
              <a:cxn ang="0">
                <a:pos x="T6" y="T7"/>
              </a:cxn>
              <a:cxn ang="0">
                <a:pos x="T8" y="T9"/>
              </a:cxn>
            </a:cxnLst>
            <a:rect l="0" t="0" r="r" b="b"/>
            <a:pathLst>
              <a:path w="1174" h="1036">
                <a:moveTo>
                  <a:pt x="618" y="0"/>
                </a:moveTo>
                <a:lnTo>
                  <a:pt x="0" y="356"/>
                </a:lnTo>
                <a:lnTo>
                  <a:pt x="1174" y="1036"/>
                </a:lnTo>
                <a:lnTo>
                  <a:pt x="1174" y="0"/>
                </a:lnTo>
                <a:lnTo>
                  <a:pt x="618" y="0"/>
                </a:lnTo>
                <a:close/>
              </a:path>
            </a:pathLst>
          </a:custGeom>
          <a:solidFill>
            <a:srgbClr val="FDF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80317671"/>
      </p:ext>
    </p:extLst>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_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19" y="199660"/>
            <a:ext cx="8231744" cy="681355"/>
          </a:xfrm>
          <a:prstGeom prst="rect">
            <a:avLst/>
          </a:prstGeom>
        </p:spPr>
        <p:txBody>
          <a:bodyPr>
            <a:normAutofit/>
          </a:bodyPr>
          <a:lstStyle>
            <a:lvl1pPr algn="l" defTabSz="914126" rtl="0" eaLnBrk="1" latinLnBrk="0" hangingPunct="1">
              <a:lnSpc>
                <a:spcPct val="90000"/>
              </a:lnSpc>
              <a:spcBef>
                <a:spcPct val="0"/>
              </a:spcBef>
              <a:buNone/>
              <a:defRPr lang="en-US" sz="3600" b="1" kern="1200" dirty="0">
                <a:solidFill>
                  <a:srgbClr val="0066B3"/>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727452FF-806A-4187-95AE-897C56664640}"/>
              </a:ext>
            </a:extLst>
          </p:cNvPr>
          <p:cNvSpPr>
            <a:spLocks noGrp="1"/>
          </p:cNvSpPr>
          <p:nvPr>
            <p:ph type="body" sz="quarter" idx="13"/>
          </p:nvPr>
        </p:nvSpPr>
        <p:spPr>
          <a:xfrm>
            <a:off x="528319" y="806353"/>
            <a:ext cx="8231744"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US"/>
              <a:t>Edit Master text styles</a:t>
            </a:r>
          </a:p>
        </p:txBody>
      </p:sp>
    </p:spTree>
    <p:extLst>
      <p:ext uri="{BB962C8B-B14F-4D97-AF65-F5344CB8AC3E}">
        <p14:creationId xmlns:p14="http://schemas.microsoft.com/office/powerpoint/2010/main" val="1964765961"/>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3/16/2022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ntent_2">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EF5BE932-0131-4EA4-B334-D6BD04615693}"/>
              </a:ext>
            </a:extLst>
          </p:cNvPr>
          <p:cNvSpPr>
            <a:spLocks noGrp="1"/>
          </p:cNvSpPr>
          <p:nvPr>
            <p:ph type="pic" sz="quarter" idx="14"/>
          </p:nvPr>
        </p:nvSpPr>
        <p:spPr>
          <a:xfrm>
            <a:off x="6686867" y="578645"/>
            <a:ext cx="4926013" cy="5700713"/>
          </a:xfrm>
          <a:custGeom>
            <a:avLst/>
            <a:gdLst>
              <a:gd name="connsiteX0" fmla="*/ 0 w 4926013"/>
              <a:gd name="connsiteY0" fmla="*/ 0 h 5700713"/>
              <a:gd name="connsiteX1" fmla="*/ 4926013 w 4926013"/>
              <a:gd name="connsiteY1" fmla="*/ 2849563 h 5700713"/>
              <a:gd name="connsiteX2" fmla="*/ 0 w 4926013"/>
              <a:gd name="connsiteY2" fmla="*/ 5700713 h 5700713"/>
            </a:gdLst>
            <a:ahLst/>
            <a:cxnLst>
              <a:cxn ang="0">
                <a:pos x="connsiteX0" y="connsiteY0"/>
              </a:cxn>
              <a:cxn ang="0">
                <a:pos x="connsiteX1" y="connsiteY1"/>
              </a:cxn>
              <a:cxn ang="0">
                <a:pos x="connsiteX2" y="connsiteY2"/>
              </a:cxn>
            </a:cxnLst>
            <a:rect l="l" t="t" r="r" b="b"/>
            <a:pathLst>
              <a:path w="4926013" h="5700713">
                <a:moveTo>
                  <a:pt x="0" y="0"/>
                </a:moveTo>
                <a:lnTo>
                  <a:pt x="4926013" y="2849563"/>
                </a:lnTo>
                <a:lnTo>
                  <a:pt x="0" y="5700713"/>
                </a:lnTo>
                <a:close/>
              </a:path>
            </a:pathLst>
          </a:custGeom>
          <a:solidFill>
            <a:schemeClr val="bg1">
              <a:lumMod val="85000"/>
            </a:schemeClr>
          </a:solidFill>
        </p:spPr>
        <p:txBody>
          <a:bodyPr wrap="square" anchor="ctr" anchorCtr="0">
            <a:normAutofit/>
          </a:bodyPr>
          <a:lstStyle>
            <a:lvl1pPr algn="ctr">
              <a:defRPr>
                <a:latin typeface="Arial" panose="020B0604020202020204" pitchFamily="34" charset="0"/>
                <a:cs typeface="Arial" panose="020B0604020202020204" pitchFamily="34" charset="0"/>
              </a:defRPr>
            </a:lvl1pPr>
          </a:lstStyle>
          <a:p>
            <a:r>
              <a:rPr lang="en-US"/>
              <a:t>Click icon to add picture</a:t>
            </a:r>
          </a:p>
        </p:txBody>
      </p:sp>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20" y="199660"/>
            <a:ext cx="5966769" cy="681355"/>
          </a:xfrm>
        </p:spPr>
        <p:txBody>
          <a:bodyPr>
            <a:noAutofit/>
          </a:bodyPr>
          <a:lstStyle>
            <a:lvl1pPr>
              <a:defRPr sz="3600" b="0">
                <a:solidFill>
                  <a:srgbClr val="0066B3"/>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11" name="Freeform 18">
            <a:extLst>
              <a:ext uri="{FF2B5EF4-FFF2-40B4-BE49-F238E27FC236}">
                <a16:creationId xmlns:a16="http://schemas.microsoft.com/office/drawing/2014/main" id="{073BDB8C-2AEE-4EF5-947D-55A6D4EF6489}"/>
              </a:ext>
            </a:extLst>
          </p:cNvPr>
          <p:cNvSpPr>
            <a:spLocks/>
          </p:cNvSpPr>
          <p:nvPr userDrawn="1"/>
        </p:nvSpPr>
        <p:spPr bwMode="auto">
          <a:xfrm rot="10800000">
            <a:off x="9753601" y="3261712"/>
            <a:ext cx="2438400" cy="2821883"/>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9" name="Freeform 11">
            <a:extLst>
              <a:ext uri="{FF2B5EF4-FFF2-40B4-BE49-F238E27FC236}">
                <a16:creationId xmlns:a16="http://schemas.microsoft.com/office/drawing/2014/main" id="{9BCB513C-5921-4CC3-8D99-37D8162F5ACB}"/>
              </a:ext>
            </a:extLst>
          </p:cNvPr>
          <p:cNvSpPr>
            <a:spLocks/>
          </p:cNvSpPr>
          <p:nvPr userDrawn="1"/>
        </p:nvSpPr>
        <p:spPr bwMode="auto">
          <a:xfrm>
            <a:off x="10176217" y="578643"/>
            <a:ext cx="966788" cy="1117600"/>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EFEFEF"/>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0" name="Freeform 20">
            <a:extLst>
              <a:ext uri="{FF2B5EF4-FFF2-40B4-BE49-F238E27FC236}">
                <a16:creationId xmlns:a16="http://schemas.microsoft.com/office/drawing/2014/main" id="{65D12ED2-7EDE-4E89-9CF1-269F4C6A34E9}"/>
              </a:ext>
            </a:extLst>
          </p:cNvPr>
          <p:cNvSpPr>
            <a:spLocks/>
          </p:cNvSpPr>
          <p:nvPr userDrawn="1"/>
        </p:nvSpPr>
        <p:spPr bwMode="auto">
          <a:xfrm>
            <a:off x="10383838" y="1015859"/>
            <a:ext cx="1229042" cy="1423686"/>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alpha val="70000"/>
            </a:srgbClr>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12" name="Freeform 8">
            <a:extLst>
              <a:ext uri="{FF2B5EF4-FFF2-40B4-BE49-F238E27FC236}">
                <a16:creationId xmlns:a16="http://schemas.microsoft.com/office/drawing/2014/main" id="{FE3A2938-605B-4782-885B-E19F12B3BA05}"/>
              </a:ext>
            </a:extLst>
          </p:cNvPr>
          <p:cNvSpPr>
            <a:spLocks/>
          </p:cNvSpPr>
          <p:nvPr userDrawn="1"/>
        </p:nvSpPr>
        <p:spPr bwMode="auto">
          <a:xfrm>
            <a:off x="1" y="137232"/>
            <a:ext cx="503051" cy="810657"/>
          </a:xfrm>
          <a:custGeom>
            <a:avLst/>
            <a:gdLst>
              <a:gd name="T0" fmla="*/ 0 w 342"/>
              <a:gd name="T1" fmla="*/ 0 h 393"/>
              <a:gd name="T2" fmla="*/ 342 w 342"/>
              <a:gd name="T3" fmla="*/ 197 h 393"/>
              <a:gd name="T4" fmla="*/ 0 w 342"/>
              <a:gd name="T5" fmla="*/ 393 h 393"/>
              <a:gd name="T6" fmla="*/ 0 w 342"/>
              <a:gd name="T7" fmla="*/ 0 h 393"/>
            </a:gdLst>
            <a:ahLst/>
            <a:cxnLst>
              <a:cxn ang="0">
                <a:pos x="T0" y="T1"/>
              </a:cxn>
              <a:cxn ang="0">
                <a:pos x="T2" y="T3"/>
              </a:cxn>
              <a:cxn ang="0">
                <a:pos x="T4" y="T5"/>
              </a:cxn>
              <a:cxn ang="0">
                <a:pos x="T6" y="T7"/>
              </a:cxn>
            </a:cxnLst>
            <a:rect l="0" t="0" r="r" b="b"/>
            <a:pathLst>
              <a:path w="342" h="393">
                <a:moveTo>
                  <a:pt x="0" y="0"/>
                </a:moveTo>
                <a:lnTo>
                  <a:pt x="342" y="197"/>
                </a:lnTo>
                <a:lnTo>
                  <a:pt x="0" y="393"/>
                </a:lnTo>
                <a:lnTo>
                  <a:pt x="0" y="0"/>
                </a:lnTo>
                <a:close/>
              </a:path>
            </a:pathLst>
          </a:custGeom>
          <a:solidFill>
            <a:srgbClr val="0066B3"/>
          </a:solidFill>
          <a:ln>
            <a:noFill/>
          </a:ln>
        </p:spPr>
        <p:txBody>
          <a:bodyPr vert="horz" wrap="square" lIns="91416" tIns="45708" rIns="91416" bIns="45708" numCol="1" anchor="t" anchorCtr="0" compatLnSpc="1">
            <a:prstTxWarp prst="textNoShape">
              <a:avLst/>
            </a:prstTxWarp>
          </a:bodyPr>
          <a:lstStyle/>
          <a:p>
            <a:pPr defTabSz="914126" fontAlgn="auto">
              <a:spcBef>
                <a:spcPts val="0"/>
              </a:spcBef>
              <a:spcAft>
                <a:spcPts val="0"/>
              </a:spcAft>
            </a:pPr>
            <a:endParaRPr lang="en-US" sz="1799" dirty="0">
              <a:solidFill>
                <a:prstClr val="black"/>
              </a:solidFill>
              <a:latin typeface="Arial" panose="020B0604020202020204" pitchFamily="34" charset="0"/>
              <a:cs typeface="Arial" panose="020B0604020202020204" pitchFamily="34" charset="0"/>
            </a:endParaRPr>
          </a:p>
        </p:txBody>
      </p:sp>
      <p:sp>
        <p:nvSpPr>
          <p:cNvPr id="13" name="Text Placeholder 6">
            <a:extLst>
              <a:ext uri="{FF2B5EF4-FFF2-40B4-BE49-F238E27FC236}">
                <a16:creationId xmlns:a16="http://schemas.microsoft.com/office/drawing/2014/main" id="{A510F7CE-B2BE-4C48-A207-BA2360034861}"/>
              </a:ext>
            </a:extLst>
          </p:cNvPr>
          <p:cNvSpPr>
            <a:spLocks noGrp="1"/>
          </p:cNvSpPr>
          <p:nvPr>
            <p:ph type="body" sz="quarter" idx="13"/>
          </p:nvPr>
        </p:nvSpPr>
        <p:spPr>
          <a:xfrm>
            <a:off x="528320" y="806353"/>
            <a:ext cx="5966769"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US"/>
              <a:t>Edit Master text styles</a:t>
            </a:r>
          </a:p>
        </p:txBody>
      </p:sp>
    </p:spTree>
    <p:extLst>
      <p:ext uri="{BB962C8B-B14F-4D97-AF65-F5344CB8AC3E}">
        <p14:creationId xmlns:p14="http://schemas.microsoft.com/office/powerpoint/2010/main" val="1779044976"/>
      </p:ext>
    </p:extLst>
  </p:cSld>
  <p:clrMapOvr>
    <a:masterClrMapping/>
  </p:clrMapOvr>
  <p:transition/>
  <p:extLst>
    <p:ext uri="{DCECCB84-F9BA-43D5-87BE-67443E8EF086}">
      <p15:sldGuideLst xmlns:p15="http://schemas.microsoft.com/office/powerpoint/2012/main">
        <p15:guide id="1" orient="horz" pos="3936" userDrawn="1">
          <p15:clr>
            <a:srgbClr val="FBAE40"/>
          </p15:clr>
        </p15:guide>
        <p15:guide id="2" pos="263" userDrawn="1">
          <p15:clr>
            <a:srgbClr val="FBAE40"/>
          </p15:clr>
        </p15:guide>
        <p15:guide id="3" pos="7417" userDrawn="1">
          <p15:clr>
            <a:srgbClr val="FBAE40"/>
          </p15:clr>
        </p15:guide>
        <p15:guide id="4" orient="horz" pos="666" userDrawn="1">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ntent_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20" y="199660"/>
            <a:ext cx="6158547" cy="681355"/>
          </a:xfrm>
        </p:spPr>
        <p:txBody>
          <a:bodyPr vert="horz" lIns="91440" tIns="45720" rIns="91440" bIns="45720" rtlCol="0" anchor="ctr">
            <a:noAutofit/>
          </a:bodyPr>
          <a:lstStyle>
            <a:lvl1pPr>
              <a:defRPr lang="en-US" sz="3600" b="0" dirty="0">
                <a:latin typeface="Arial" panose="020B0604020202020204" pitchFamily="34" charset="0"/>
                <a:cs typeface="Arial" panose="020B0604020202020204" pitchFamily="34" charset="0"/>
              </a:defRPr>
            </a:lvl1pPr>
          </a:lstStyle>
          <a:p>
            <a:pPr lvl="0"/>
            <a:r>
              <a:rPr lang="en-US"/>
              <a:t>Click to edit Master title style</a:t>
            </a:r>
            <a:endParaRPr lang="en-US" dirty="0"/>
          </a:p>
        </p:txBody>
      </p:sp>
      <p:sp>
        <p:nvSpPr>
          <p:cNvPr id="17" name="Freeform 18">
            <a:extLst>
              <a:ext uri="{FF2B5EF4-FFF2-40B4-BE49-F238E27FC236}">
                <a16:creationId xmlns:a16="http://schemas.microsoft.com/office/drawing/2014/main" id="{70379A4A-DEF8-4907-BCC2-986E77DF2976}"/>
              </a:ext>
            </a:extLst>
          </p:cNvPr>
          <p:cNvSpPr>
            <a:spLocks/>
          </p:cNvSpPr>
          <p:nvPr userDrawn="1"/>
        </p:nvSpPr>
        <p:spPr bwMode="auto">
          <a:xfrm>
            <a:off x="8332714" y="3761641"/>
            <a:ext cx="1902046" cy="2201178"/>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8" name="Freeform 11">
            <a:extLst>
              <a:ext uri="{FF2B5EF4-FFF2-40B4-BE49-F238E27FC236}">
                <a16:creationId xmlns:a16="http://schemas.microsoft.com/office/drawing/2014/main" id="{C464A6A9-64EC-4C14-8B6D-6B5C78CF8AC6}"/>
              </a:ext>
            </a:extLst>
          </p:cNvPr>
          <p:cNvSpPr>
            <a:spLocks/>
          </p:cNvSpPr>
          <p:nvPr userDrawn="1"/>
        </p:nvSpPr>
        <p:spPr bwMode="auto">
          <a:xfrm>
            <a:off x="10481915" y="1188000"/>
            <a:ext cx="736681" cy="851598"/>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EFEFEF"/>
          </a:solidFill>
          <a:ln w="38100">
            <a:noFill/>
            <a:round/>
            <a:headEnd/>
            <a:tailEnd/>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20" name="Picture Placeholder 19">
            <a:extLst>
              <a:ext uri="{FF2B5EF4-FFF2-40B4-BE49-F238E27FC236}">
                <a16:creationId xmlns:a16="http://schemas.microsoft.com/office/drawing/2014/main" id="{2EAE9857-A15A-4204-AB9F-1CCDE25021BF}"/>
              </a:ext>
            </a:extLst>
          </p:cNvPr>
          <p:cNvSpPr>
            <a:spLocks noGrp="1"/>
          </p:cNvSpPr>
          <p:nvPr>
            <p:ph type="pic" sz="quarter" idx="14"/>
          </p:nvPr>
        </p:nvSpPr>
        <p:spPr>
          <a:xfrm>
            <a:off x="7842929" y="1567680"/>
            <a:ext cx="4349073" cy="4327869"/>
          </a:xfrm>
          <a:custGeom>
            <a:avLst/>
            <a:gdLst>
              <a:gd name="connsiteX0" fmla="*/ 0 w 4349073"/>
              <a:gd name="connsiteY0" fmla="*/ 196717 h 4327869"/>
              <a:gd name="connsiteX1" fmla="*/ 1912741 w 4349073"/>
              <a:gd name="connsiteY1" fmla="*/ 1303185 h 4327869"/>
              <a:gd name="connsiteX2" fmla="*/ 0 w 4349073"/>
              <a:gd name="connsiteY2" fmla="*/ 2410270 h 4327869"/>
              <a:gd name="connsiteX3" fmla="*/ 4349073 w 4349073"/>
              <a:gd name="connsiteY3" fmla="*/ 0 h 4327869"/>
              <a:gd name="connsiteX4" fmla="*/ 4349073 w 4349073"/>
              <a:gd name="connsiteY4" fmla="*/ 4327869 h 4327869"/>
              <a:gd name="connsiteX5" fmla="*/ 609344 w 4349073"/>
              <a:gd name="connsiteY5" fmla="*/ 2164537 h 432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49073" h="4327869">
                <a:moveTo>
                  <a:pt x="0" y="196717"/>
                </a:moveTo>
                <a:lnTo>
                  <a:pt x="1912741" y="1303185"/>
                </a:lnTo>
                <a:lnTo>
                  <a:pt x="0" y="2410270"/>
                </a:lnTo>
                <a:close/>
                <a:moveTo>
                  <a:pt x="4349073" y="0"/>
                </a:moveTo>
                <a:lnTo>
                  <a:pt x="4349073" y="4327869"/>
                </a:lnTo>
                <a:lnTo>
                  <a:pt x="609344" y="2164537"/>
                </a:lnTo>
                <a:close/>
              </a:path>
            </a:pathLst>
          </a:custGeom>
          <a:solidFill>
            <a:schemeClr val="bg1">
              <a:lumMod val="85000"/>
            </a:schemeClr>
          </a:solidFill>
        </p:spPr>
        <p:txBody>
          <a:bodyPr wrap="square" anchor="ctr" anchorCtr="0">
            <a:normAutofit/>
          </a:bodyPr>
          <a:lstStyle>
            <a:lvl1pPr algn="ctr">
              <a:defRPr>
                <a:latin typeface="Arial" panose="020B0604020202020204" pitchFamily="34" charset="0"/>
                <a:cs typeface="Arial" panose="020B0604020202020204" pitchFamily="34" charset="0"/>
              </a:defRPr>
            </a:lvl1pPr>
          </a:lstStyle>
          <a:p>
            <a:r>
              <a:rPr lang="en-US"/>
              <a:t>Click icon to add picture</a:t>
            </a:r>
          </a:p>
        </p:txBody>
      </p:sp>
      <p:sp>
        <p:nvSpPr>
          <p:cNvPr id="9" name="Freeform 8">
            <a:extLst>
              <a:ext uri="{FF2B5EF4-FFF2-40B4-BE49-F238E27FC236}">
                <a16:creationId xmlns:a16="http://schemas.microsoft.com/office/drawing/2014/main" id="{696906F1-BFE7-46B2-9B39-2662076CE82A}"/>
              </a:ext>
            </a:extLst>
          </p:cNvPr>
          <p:cNvSpPr>
            <a:spLocks/>
          </p:cNvSpPr>
          <p:nvPr userDrawn="1"/>
        </p:nvSpPr>
        <p:spPr bwMode="auto">
          <a:xfrm>
            <a:off x="1" y="137232"/>
            <a:ext cx="503051" cy="810657"/>
          </a:xfrm>
          <a:custGeom>
            <a:avLst/>
            <a:gdLst>
              <a:gd name="T0" fmla="*/ 0 w 342"/>
              <a:gd name="T1" fmla="*/ 0 h 393"/>
              <a:gd name="T2" fmla="*/ 342 w 342"/>
              <a:gd name="T3" fmla="*/ 197 h 393"/>
              <a:gd name="T4" fmla="*/ 0 w 342"/>
              <a:gd name="T5" fmla="*/ 393 h 393"/>
              <a:gd name="T6" fmla="*/ 0 w 342"/>
              <a:gd name="T7" fmla="*/ 0 h 393"/>
            </a:gdLst>
            <a:ahLst/>
            <a:cxnLst>
              <a:cxn ang="0">
                <a:pos x="T0" y="T1"/>
              </a:cxn>
              <a:cxn ang="0">
                <a:pos x="T2" y="T3"/>
              </a:cxn>
              <a:cxn ang="0">
                <a:pos x="T4" y="T5"/>
              </a:cxn>
              <a:cxn ang="0">
                <a:pos x="T6" y="T7"/>
              </a:cxn>
            </a:cxnLst>
            <a:rect l="0" t="0" r="r" b="b"/>
            <a:pathLst>
              <a:path w="342" h="393">
                <a:moveTo>
                  <a:pt x="0" y="0"/>
                </a:moveTo>
                <a:lnTo>
                  <a:pt x="342" y="197"/>
                </a:lnTo>
                <a:lnTo>
                  <a:pt x="0" y="393"/>
                </a:lnTo>
                <a:lnTo>
                  <a:pt x="0" y="0"/>
                </a:lnTo>
                <a:close/>
              </a:path>
            </a:pathLst>
          </a:custGeom>
          <a:solidFill>
            <a:srgbClr val="0066B3"/>
          </a:solidFill>
          <a:ln>
            <a:noFill/>
          </a:ln>
        </p:spPr>
        <p:txBody>
          <a:bodyPr vert="horz" wrap="square" lIns="91416" tIns="45708" rIns="91416" bIns="45708" numCol="1" anchor="t" anchorCtr="0" compatLnSpc="1">
            <a:prstTxWarp prst="textNoShape">
              <a:avLst/>
            </a:prstTxWarp>
          </a:bodyPr>
          <a:lstStyle/>
          <a:p>
            <a:pPr defTabSz="914126" fontAlgn="auto">
              <a:spcBef>
                <a:spcPts val="0"/>
              </a:spcBef>
              <a:spcAft>
                <a:spcPts val="0"/>
              </a:spcAft>
            </a:pPr>
            <a:endParaRPr lang="en-US" sz="1799" dirty="0">
              <a:solidFill>
                <a:prstClr val="black"/>
              </a:solidFill>
              <a:latin typeface="Arial" panose="020B0604020202020204" pitchFamily="34" charset="0"/>
              <a:cs typeface="Arial" panose="020B0604020202020204" pitchFamily="34" charset="0"/>
            </a:endParaRPr>
          </a:p>
        </p:txBody>
      </p:sp>
      <p:sp>
        <p:nvSpPr>
          <p:cNvPr id="16" name="Freeform 20">
            <a:extLst>
              <a:ext uri="{FF2B5EF4-FFF2-40B4-BE49-F238E27FC236}">
                <a16:creationId xmlns:a16="http://schemas.microsoft.com/office/drawing/2014/main" id="{06259B27-C44D-4240-B550-1BB6A8F0869E}"/>
              </a:ext>
            </a:extLst>
          </p:cNvPr>
          <p:cNvSpPr>
            <a:spLocks/>
          </p:cNvSpPr>
          <p:nvPr userDrawn="1"/>
        </p:nvSpPr>
        <p:spPr bwMode="auto">
          <a:xfrm>
            <a:off x="10013656" y="1071383"/>
            <a:ext cx="936516" cy="1084832"/>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alpha val="70000"/>
            </a:srgbClr>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10" name="Text Placeholder 6">
            <a:extLst>
              <a:ext uri="{FF2B5EF4-FFF2-40B4-BE49-F238E27FC236}">
                <a16:creationId xmlns:a16="http://schemas.microsoft.com/office/drawing/2014/main" id="{D62434B9-BA71-D143-9A2F-39CB3AA65229}"/>
              </a:ext>
            </a:extLst>
          </p:cNvPr>
          <p:cNvSpPr>
            <a:spLocks noGrp="1"/>
          </p:cNvSpPr>
          <p:nvPr>
            <p:ph type="body" sz="quarter" idx="13"/>
          </p:nvPr>
        </p:nvSpPr>
        <p:spPr>
          <a:xfrm>
            <a:off x="528320" y="806353"/>
            <a:ext cx="6158547"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US"/>
              <a:t>Edit Master text styles</a:t>
            </a:r>
          </a:p>
        </p:txBody>
      </p:sp>
    </p:spTree>
    <p:extLst>
      <p:ext uri="{BB962C8B-B14F-4D97-AF65-F5344CB8AC3E}">
        <p14:creationId xmlns:p14="http://schemas.microsoft.com/office/powerpoint/2010/main" val="614004043"/>
      </p:ext>
    </p:extLst>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ntent_4">
    <p:spTree>
      <p:nvGrpSpPr>
        <p:cNvPr id="1" name=""/>
        <p:cNvGrpSpPr/>
        <p:nvPr/>
      </p:nvGrpSpPr>
      <p:grpSpPr>
        <a:xfrm>
          <a:off x="0" y="0"/>
          <a:ext cx="0" cy="0"/>
          <a:chOff x="0" y="0"/>
          <a:chExt cx="0" cy="0"/>
        </a:xfrm>
      </p:grpSpPr>
      <p:sp>
        <p:nvSpPr>
          <p:cNvPr id="11" name="Freeform 18">
            <a:extLst>
              <a:ext uri="{FF2B5EF4-FFF2-40B4-BE49-F238E27FC236}">
                <a16:creationId xmlns:a16="http://schemas.microsoft.com/office/drawing/2014/main" id="{DE3787C0-BD33-42F9-A81E-FFCA6278FD84}"/>
              </a:ext>
            </a:extLst>
          </p:cNvPr>
          <p:cNvSpPr>
            <a:spLocks/>
          </p:cNvSpPr>
          <p:nvPr/>
        </p:nvSpPr>
        <p:spPr bwMode="auto">
          <a:xfrm>
            <a:off x="10882038" y="3613138"/>
            <a:ext cx="1309962" cy="1515978"/>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alpha val="75000"/>
            </a:srgb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2" name="Freeform 18">
            <a:extLst>
              <a:ext uri="{FF2B5EF4-FFF2-40B4-BE49-F238E27FC236}">
                <a16:creationId xmlns:a16="http://schemas.microsoft.com/office/drawing/2014/main" id="{0A84A11B-1EB1-485E-A5A5-C1C0ABB7DB2B}"/>
              </a:ext>
            </a:extLst>
          </p:cNvPr>
          <p:cNvSpPr>
            <a:spLocks/>
          </p:cNvSpPr>
          <p:nvPr/>
        </p:nvSpPr>
        <p:spPr bwMode="auto">
          <a:xfrm>
            <a:off x="10882038" y="2170795"/>
            <a:ext cx="1309962" cy="1515978"/>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alpha val="75000"/>
            </a:srgb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20" y="199660"/>
            <a:ext cx="6158547" cy="681355"/>
          </a:xfrm>
        </p:spPr>
        <p:txBody>
          <a:bodyPr vert="horz" lIns="91440" tIns="45720" rIns="91440" bIns="45720" rtlCol="0" anchor="ctr">
            <a:noAutofit/>
          </a:bodyPr>
          <a:lstStyle>
            <a:lvl1pPr>
              <a:defRPr lang="en-US" sz="3600" b="0" dirty="0">
                <a:latin typeface="Arial" panose="020B0604020202020204" pitchFamily="34" charset="0"/>
                <a:cs typeface="Arial" panose="020B0604020202020204" pitchFamily="34" charset="0"/>
              </a:defRPr>
            </a:lvl1pPr>
          </a:lstStyle>
          <a:p>
            <a:pPr lvl="0"/>
            <a:r>
              <a:rPr lang="en-US"/>
              <a:t>Click to edit Master title style</a:t>
            </a:r>
            <a:endParaRPr lang="en-US" dirty="0"/>
          </a:p>
        </p:txBody>
      </p:sp>
      <p:sp>
        <p:nvSpPr>
          <p:cNvPr id="22" name="Picture Placeholder 21">
            <a:extLst>
              <a:ext uri="{FF2B5EF4-FFF2-40B4-BE49-F238E27FC236}">
                <a16:creationId xmlns:a16="http://schemas.microsoft.com/office/drawing/2014/main" id="{1541CE87-84EA-4FF3-80BB-6B94663A6F16}"/>
              </a:ext>
            </a:extLst>
          </p:cNvPr>
          <p:cNvSpPr>
            <a:spLocks noGrp="1"/>
          </p:cNvSpPr>
          <p:nvPr>
            <p:ph type="pic" sz="quarter" idx="14"/>
          </p:nvPr>
        </p:nvSpPr>
        <p:spPr>
          <a:xfrm>
            <a:off x="7584214" y="946917"/>
            <a:ext cx="4607786" cy="5332440"/>
          </a:xfrm>
          <a:custGeom>
            <a:avLst/>
            <a:gdLst>
              <a:gd name="connsiteX0" fmla="*/ 0 w 4607786"/>
              <a:gd name="connsiteY0" fmla="*/ 0 h 5332440"/>
              <a:gd name="connsiteX1" fmla="*/ 4607786 w 4607786"/>
              <a:gd name="connsiteY1" fmla="*/ 2665478 h 5332440"/>
              <a:gd name="connsiteX2" fmla="*/ 0 w 4607786"/>
              <a:gd name="connsiteY2" fmla="*/ 5332440 h 5332440"/>
            </a:gdLst>
            <a:ahLst/>
            <a:cxnLst>
              <a:cxn ang="0">
                <a:pos x="connsiteX0" y="connsiteY0"/>
              </a:cxn>
              <a:cxn ang="0">
                <a:pos x="connsiteX1" y="connsiteY1"/>
              </a:cxn>
              <a:cxn ang="0">
                <a:pos x="connsiteX2" y="connsiteY2"/>
              </a:cxn>
            </a:cxnLst>
            <a:rect l="l" t="t" r="r" b="b"/>
            <a:pathLst>
              <a:path w="4607786" h="5332440">
                <a:moveTo>
                  <a:pt x="0" y="0"/>
                </a:moveTo>
                <a:lnTo>
                  <a:pt x="4607786" y="2665478"/>
                </a:lnTo>
                <a:lnTo>
                  <a:pt x="0" y="5332440"/>
                </a:lnTo>
                <a:close/>
              </a:path>
            </a:pathLst>
          </a:custGeom>
          <a:solidFill>
            <a:schemeClr val="bg1">
              <a:lumMod val="85000"/>
            </a:schemeClr>
          </a:solidFill>
        </p:spPr>
        <p:txBody>
          <a:bodyPr wrap="square" anchor="ctr" anchorCtr="0">
            <a:normAutofit/>
          </a:bodyPr>
          <a:lstStyle>
            <a:lvl1pPr algn="ctr">
              <a:defRPr>
                <a:latin typeface="Arial" panose="020B0604020202020204" pitchFamily="34" charset="0"/>
                <a:cs typeface="Arial" panose="020B0604020202020204" pitchFamily="34" charset="0"/>
              </a:defRPr>
            </a:lvl1pPr>
          </a:lstStyle>
          <a:p>
            <a:r>
              <a:rPr lang="en-US"/>
              <a:t>Click icon to add picture</a:t>
            </a:r>
          </a:p>
        </p:txBody>
      </p:sp>
      <p:sp>
        <p:nvSpPr>
          <p:cNvPr id="10" name="Freeform 8">
            <a:extLst>
              <a:ext uri="{FF2B5EF4-FFF2-40B4-BE49-F238E27FC236}">
                <a16:creationId xmlns:a16="http://schemas.microsoft.com/office/drawing/2014/main" id="{AB6A946D-8BB7-44C7-A5C9-D58E095B7BD3}"/>
              </a:ext>
            </a:extLst>
          </p:cNvPr>
          <p:cNvSpPr>
            <a:spLocks/>
          </p:cNvSpPr>
          <p:nvPr userDrawn="1"/>
        </p:nvSpPr>
        <p:spPr bwMode="auto">
          <a:xfrm>
            <a:off x="1" y="137232"/>
            <a:ext cx="503051" cy="810657"/>
          </a:xfrm>
          <a:custGeom>
            <a:avLst/>
            <a:gdLst>
              <a:gd name="T0" fmla="*/ 0 w 342"/>
              <a:gd name="T1" fmla="*/ 0 h 393"/>
              <a:gd name="T2" fmla="*/ 342 w 342"/>
              <a:gd name="T3" fmla="*/ 197 h 393"/>
              <a:gd name="T4" fmla="*/ 0 w 342"/>
              <a:gd name="T5" fmla="*/ 393 h 393"/>
              <a:gd name="T6" fmla="*/ 0 w 342"/>
              <a:gd name="T7" fmla="*/ 0 h 393"/>
            </a:gdLst>
            <a:ahLst/>
            <a:cxnLst>
              <a:cxn ang="0">
                <a:pos x="T0" y="T1"/>
              </a:cxn>
              <a:cxn ang="0">
                <a:pos x="T2" y="T3"/>
              </a:cxn>
              <a:cxn ang="0">
                <a:pos x="T4" y="T5"/>
              </a:cxn>
              <a:cxn ang="0">
                <a:pos x="T6" y="T7"/>
              </a:cxn>
            </a:cxnLst>
            <a:rect l="0" t="0" r="r" b="b"/>
            <a:pathLst>
              <a:path w="342" h="393">
                <a:moveTo>
                  <a:pt x="0" y="0"/>
                </a:moveTo>
                <a:lnTo>
                  <a:pt x="342" y="197"/>
                </a:lnTo>
                <a:lnTo>
                  <a:pt x="0" y="393"/>
                </a:lnTo>
                <a:lnTo>
                  <a:pt x="0" y="0"/>
                </a:lnTo>
                <a:close/>
              </a:path>
            </a:pathLst>
          </a:custGeom>
          <a:solidFill>
            <a:srgbClr val="0066B3"/>
          </a:solidFill>
          <a:ln>
            <a:noFill/>
          </a:ln>
        </p:spPr>
        <p:txBody>
          <a:bodyPr vert="horz" wrap="square" lIns="91416" tIns="45708" rIns="91416" bIns="45708" numCol="1" anchor="t" anchorCtr="0" compatLnSpc="1">
            <a:prstTxWarp prst="textNoShape">
              <a:avLst/>
            </a:prstTxWarp>
          </a:bodyPr>
          <a:lstStyle/>
          <a:p>
            <a:pPr defTabSz="914126" fontAlgn="auto">
              <a:spcBef>
                <a:spcPts val="0"/>
              </a:spcBef>
              <a:spcAft>
                <a:spcPts val="0"/>
              </a:spcAft>
            </a:pPr>
            <a:endParaRPr lang="en-US" sz="1799" dirty="0">
              <a:solidFill>
                <a:prstClr val="black"/>
              </a:solidFill>
              <a:latin typeface="Arial" panose="020B0604020202020204" pitchFamily="34" charset="0"/>
              <a:cs typeface="Arial" panose="020B0604020202020204" pitchFamily="34" charset="0"/>
            </a:endParaRPr>
          </a:p>
        </p:txBody>
      </p:sp>
      <p:sp>
        <p:nvSpPr>
          <p:cNvPr id="13" name="Freeform 11">
            <a:extLst>
              <a:ext uri="{FF2B5EF4-FFF2-40B4-BE49-F238E27FC236}">
                <a16:creationId xmlns:a16="http://schemas.microsoft.com/office/drawing/2014/main" id="{813E58C6-6EBB-42BD-9069-19FF00C63EA2}"/>
              </a:ext>
            </a:extLst>
          </p:cNvPr>
          <p:cNvSpPr>
            <a:spLocks/>
          </p:cNvSpPr>
          <p:nvPr userDrawn="1"/>
        </p:nvSpPr>
        <p:spPr bwMode="auto">
          <a:xfrm>
            <a:off x="10176217" y="578643"/>
            <a:ext cx="966788" cy="1117600"/>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EFEFEF"/>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6" name="Freeform 20">
            <a:extLst>
              <a:ext uri="{FF2B5EF4-FFF2-40B4-BE49-F238E27FC236}">
                <a16:creationId xmlns:a16="http://schemas.microsoft.com/office/drawing/2014/main" id="{60D826A0-6396-46D4-8075-8AF1825B028A}"/>
              </a:ext>
            </a:extLst>
          </p:cNvPr>
          <p:cNvSpPr>
            <a:spLocks/>
          </p:cNvSpPr>
          <p:nvPr userDrawn="1"/>
        </p:nvSpPr>
        <p:spPr bwMode="auto">
          <a:xfrm>
            <a:off x="10383838" y="1015859"/>
            <a:ext cx="1229042" cy="1423686"/>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alpha val="70000"/>
            </a:srgbClr>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14" name="Text Placeholder 6">
            <a:extLst>
              <a:ext uri="{FF2B5EF4-FFF2-40B4-BE49-F238E27FC236}">
                <a16:creationId xmlns:a16="http://schemas.microsoft.com/office/drawing/2014/main" id="{914297DB-A37D-7144-974C-B61610216740}"/>
              </a:ext>
            </a:extLst>
          </p:cNvPr>
          <p:cNvSpPr>
            <a:spLocks noGrp="1"/>
          </p:cNvSpPr>
          <p:nvPr>
            <p:ph type="body" sz="quarter" idx="13"/>
          </p:nvPr>
        </p:nvSpPr>
        <p:spPr>
          <a:xfrm>
            <a:off x="528320" y="806353"/>
            <a:ext cx="6158547"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US"/>
              <a:t>Edit Master text styles</a:t>
            </a:r>
          </a:p>
        </p:txBody>
      </p:sp>
    </p:spTree>
    <p:extLst>
      <p:ext uri="{BB962C8B-B14F-4D97-AF65-F5344CB8AC3E}">
        <p14:creationId xmlns:p14="http://schemas.microsoft.com/office/powerpoint/2010/main" val="3717612452"/>
      </p:ext>
    </p:extLst>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ntent_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767DB-16EA-4A69-91B4-134095251BC6}"/>
              </a:ext>
            </a:extLst>
          </p:cNvPr>
          <p:cNvSpPr>
            <a:spLocks noGrp="1"/>
          </p:cNvSpPr>
          <p:nvPr>
            <p:ph type="title"/>
          </p:nvPr>
        </p:nvSpPr>
        <p:spPr>
          <a:xfrm>
            <a:off x="528319" y="199659"/>
            <a:ext cx="8231744" cy="685800"/>
          </a:xfrm>
        </p:spPr>
        <p:txBody>
          <a:bodyPr>
            <a:normAutofit/>
          </a:bodyPr>
          <a:lstStyle>
            <a:lvl1pPr>
              <a:defRPr sz="3600" b="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932EEFD9-3A38-42F4-92FA-3316A1E322F9}"/>
              </a:ext>
            </a:extLst>
          </p:cNvPr>
          <p:cNvSpPr>
            <a:spLocks noGrp="1"/>
          </p:cNvSpPr>
          <p:nvPr>
            <p:ph sz="half" idx="2"/>
          </p:nvPr>
        </p:nvSpPr>
        <p:spPr>
          <a:xfrm>
            <a:off x="5913121" y="1993001"/>
            <a:ext cx="5025849" cy="3878627"/>
          </a:xfrm>
        </p:spPr>
        <p:txBody>
          <a:bodyPr>
            <a:noAutofit/>
          </a:bodyPr>
          <a:lstStyle>
            <a:lvl1pPr marL="0" indent="0">
              <a:spcBef>
                <a:spcPts val="0"/>
              </a:spcBef>
              <a:spcAft>
                <a:spcPts val="1000"/>
              </a:spcAft>
              <a:buNone/>
              <a:defRPr lang="en-US" sz="2000" b="0" kern="1200" dirty="0">
                <a:solidFill>
                  <a:schemeClr val="tx1"/>
                </a:solidFill>
                <a:latin typeface="Arial" panose="020B0604020202020204" pitchFamily="34" charset="0"/>
                <a:ea typeface="+mn-ea"/>
                <a:cs typeface="Arial" panose="020B0604020202020204" pitchFamily="34" charset="0"/>
              </a:defRPr>
            </a:lvl1pPr>
            <a:lvl2pPr marL="288838" indent="-288838">
              <a:lnSpc>
                <a:spcPct val="100000"/>
              </a:lnSpc>
              <a:buFont typeface="Wingdings 2" panose="05020102010507070707" pitchFamily="18" charset="2"/>
              <a:buChar char="¡"/>
              <a:defRPr sz="1600">
                <a:latin typeface="Arial" panose="020B0604020202020204" pitchFamily="34" charset="0"/>
                <a:cs typeface="Arial" panose="020B0604020202020204" pitchFamily="34" charset="0"/>
              </a:defRPr>
            </a:lvl2pPr>
            <a:lvl3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3pPr>
            <a:lvl4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4pPr>
            <a:lvl5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5pPr>
          </a:lstStyle>
          <a:p>
            <a:pPr marL="0" lvl="0" indent="0" algn="l" defTabSz="914126" rtl="0" eaLnBrk="1" latinLnBrk="0" hangingPunct="1">
              <a:lnSpc>
                <a:spcPct val="90000"/>
              </a:lnSpc>
              <a:spcBef>
                <a:spcPts val="1000"/>
              </a:spcBef>
              <a:buFont typeface="Arial" panose="020B0604020202020204" pitchFamily="34" charset="0"/>
              <a:buNone/>
            </a:pPr>
            <a:r>
              <a:rPr lang="en-US"/>
              <a:t>Edit Master text styles</a:t>
            </a:r>
          </a:p>
          <a:p>
            <a:pPr marL="0" lvl="1" indent="0" algn="l" defTabSz="914126" rtl="0" eaLnBrk="1" latinLnBrk="0" hangingPunct="1">
              <a:lnSpc>
                <a:spcPct val="90000"/>
              </a:lnSpc>
              <a:spcBef>
                <a:spcPts val="1000"/>
              </a:spcBef>
              <a:buFont typeface="Arial" panose="020B0604020202020204" pitchFamily="34" charset="0"/>
              <a:buNone/>
            </a:pPr>
            <a:r>
              <a:rPr lang="en-US"/>
              <a:t>Second level</a:t>
            </a:r>
          </a:p>
          <a:p>
            <a:pPr marL="0" lvl="2" indent="0" algn="l" defTabSz="914126" rtl="0" eaLnBrk="1" latinLnBrk="0" hangingPunct="1">
              <a:lnSpc>
                <a:spcPct val="90000"/>
              </a:lnSpc>
              <a:spcBef>
                <a:spcPts val="1000"/>
              </a:spcBef>
              <a:buFont typeface="Arial" panose="020B0604020202020204" pitchFamily="34" charset="0"/>
              <a:buNone/>
            </a:pPr>
            <a:r>
              <a:rPr lang="en-US"/>
              <a:t>Third level</a:t>
            </a:r>
          </a:p>
          <a:p>
            <a:pPr marL="0" lvl="3" indent="0" algn="l" defTabSz="914126" rtl="0" eaLnBrk="1" latinLnBrk="0" hangingPunct="1">
              <a:lnSpc>
                <a:spcPct val="90000"/>
              </a:lnSpc>
              <a:spcBef>
                <a:spcPts val="1000"/>
              </a:spcBef>
              <a:buFont typeface="Arial" panose="020B0604020202020204" pitchFamily="34" charset="0"/>
              <a:buNone/>
            </a:pPr>
            <a:r>
              <a:rPr lang="en-US"/>
              <a:t>Fourth level</a:t>
            </a:r>
          </a:p>
          <a:p>
            <a:pPr marL="0" lvl="4" indent="0" algn="l" defTabSz="914126" rtl="0" eaLnBrk="1" latinLnBrk="0" hangingPunct="1">
              <a:lnSpc>
                <a:spcPct val="90000"/>
              </a:lnSpc>
              <a:spcBef>
                <a:spcPts val="1000"/>
              </a:spcBef>
              <a:buFont typeface="Arial" panose="020B0604020202020204" pitchFamily="34" charset="0"/>
              <a:buNone/>
            </a:pPr>
            <a:r>
              <a:rPr lang="en-US"/>
              <a:t>Fifth level</a:t>
            </a:r>
            <a:endParaRPr lang="en-US" dirty="0"/>
          </a:p>
        </p:txBody>
      </p:sp>
      <p:sp>
        <p:nvSpPr>
          <p:cNvPr id="10" name="Freeform 20">
            <a:extLst>
              <a:ext uri="{FF2B5EF4-FFF2-40B4-BE49-F238E27FC236}">
                <a16:creationId xmlns:a16="http://schemas.microsoft.com/office/drawing/2014/main" id="{6C74BC6A-6C3B-4345-A9F2-C929BDB493F3}"/>
              </a:ext>
            </a:extLst>
          </p:cNvPr>
          <p:cNvSpPr>
            <a:spLocks/>
          </p:cNvSpPr>
          <p:nvPr userDrawn="1"/>
        </p:nvSpPr>
        <p:spPr bwMode="auto">
          <a:xfrm>
            <a:off x="10938969" y="908168"/>
            <a:ext cx="936516" cy="1084832"/>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alpha val="70000"/>
            </a:srgbClr>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11" name="Freeform 11">
            <a:extLst>
              <a:ext uri="{FF2B5EF4-FFF2-40B4-BE49-F238E27FC236}">
                <a16:creationId xmlns:a16="http://schemas.microsoft.com/office/drawing/2014/main" id="{0234F5EE-3890-46FF-A5D5-6FE46D4C822B}"/>
              </a:ext>
            </a:extLst>
          </p:cNvPr>
          <p:cNvSpPr>
            <a:spLocks/>
          </p:cNvSpPr>
          <p:nvPr userDrawn="1"/>
        </p:nvSpPr>
        <p:spPr bwMode="auto">
          <a:xfrm>
            <a:off x="10737511" y="591839"/>
            <a:ext cx="719271" cy="831472"/>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EFEFEF"/>
          </a:solidFill>
          <a:ln w="38100">
            <a:noFill/>
            <a:round/>
            <a:headEnd/>
            <a:tailEnd/>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14" name="Content Placeholder 3">
            <a:extLst>
              <a:ext uri="{FF2B5EF4-FFF2-40B4-BE49-F238E27FC236}">
                <a16:creationId xmlns:a16="http://schemas.microsoft.com/office/drawing/2014/main" id="{B030A8D8-96AE-4A19-80D5-D1A292A6EBD1}"/>
              </a:ext>
            </a:extLst>
          </p:cNvPr>
          <p:cNvSpPr>
            <a:spLocks noGrp="1"/>
          </p:cNvSpPr>
          <p:nvPr>
            <p:ph sz="half" idx="14"/>
          </p:nvPr>
        </p:nvSpPr>
        <p:spPr>
          <a:xfrm>
            <a:off x="528320" y="1993001"/>
            <a:ext cx="5242560" cy="3878627"/>
          </a:xfrm>
        </p:spPr>
        <p:txBody>
          <a:bodyPr>
            <a:noAutofit/>
          </a:bodyPr>
          <a:lstStyle>
            <a:lvl1pPr marL="0" indent="0">
              <a:spcBef>
                <a:spcPts val="0"/>
              </a:spcBef>
              <a:spcAft>
                <a:spcPts val="1000"/>
              </a:spcAft>
              <a:buNone/>
              <a:defRPr sz="2000" b="0">
                <a:latin typeface="Arial" panose="020B0604020202020204" pitchFamily="34" charset="0"/>
                <a:cs typeface="Arial" panose="020B0604020202020204" pitchFamily="34" charset="0"/>
              </a:defRPr>
            </a:lvl1pPr>
            <a:lvl2pPr marL="288838" indent="-288838">
              <a:lnSpc>
                <a:spcPct val="100000"/>
              </a:lnSpc>
              <a:buFont typeface="Wingdings 2" panose="05020102010507070707" pitchFamily="18" charset="2"/>
              <a:buChar char="¡"/>
              <a:defRPr sz="1600">
                <a:latin typeface="Arial" panose="020B0604020202020204" pitchFamily="34" charset="0"/>
                <a:cs typeface="Arial" panose="020B0604020202020204" pitchFamily="34" charset="0"/>
              </a:defRPr>
            </a:lvl2pPr>
            <a:lvl3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3pPr>
            <a:lvl4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4pPr>
            <a:lvl5pPr marL="625287" indent="-336449">
              <a:lnSpc>
                <a:spcPct val="100000"/>
              </a:lnSpc>
              <a:buFont typeface="Wingdings" panose="05000000000000000000" pitchFamily="2" charset="2"/>
              <a:buChar char="§"/>
              <a:defRPr sz="1600">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Freeform 8">
            <a:extLst>
              <a:ext uri="{FF2B5EF4-FFF2-40B4-BE49-F238E27FC236}">
                <a16:creationId xmlns:a16="http://schemas.microsoft.com/office/drawing/2014/main" id="{050F06AB-467F-40DD-9BCB-A71FEADFF102}"/>
              </a:ext>
            </a:extLst>
          </p:cNvPr>
          <p:cNvSpPr>
            <a:spLocks/>
          </p:cNvSpPr>
          <p:nvPr userDrawn="1"/>
        </p:nvSpPr>
        <p:spPr bwMode="auto">
          <a:xfrm>
            <a:off x="1" y="137232"/>
            <a:ext cx="503051" cy="810657"/>
          </a:xfrm>
          <a:custGeom>
            <a:avLst/>
            <a:gdLst>
              <a:gd name="T0" fmla="*/ 0 w 342"/>
              <a:gd name="T1" fmla="*/ 0 h 393"/>
              <a:gd name="T2" fmla="*/ 342 w 342"/>
              <a:gd name="T3" fmla="*/ 197 h 393"/>
              <a:gd name="T4" fmla="*/ 0 w 342"/>
              <a:gd name="T5" fmla="*/ 393 h 393"/>
              <a:gd name="T6" fmla="*/ 0 w 342"/>
              <a:gd name="T7" fmla="*/ 0 h 393"/>
            </a:gdLst>
            <a:ahLst/>
            <a:cxnLst>
              <a:cxn ang="0">
                <a:pos x="T0" y="T1"/>
              </a:cxn>
              <a:cxn ang="0">
                <a:pos x="T2" y="T3"/>
              </a:cxn>
              <a:cxn ang="0">
                <a:pos x="T4" y="T5"/>
              </a:cxn>
              <a:cxn ang="0">
                <a:pos x="T6" y="T7"/>
              </a:cxn>
            </a:cxnLst>
            <a:rect l="0" t="0" r="r" b="b"/>
            <a:pathLst>
              <a:path w="342" h="393">
                <a:moveTo>
                  <a:pt x="0" y="0"/>
                </a:moveTo>
                <a:lnTo>
                  <a:pt x="342" y="197"/>
                </a:lnTo>
                <a:lnTo>
                  <a:pt x="0" y="393"/>
                </a:lnTo>
                <a:lnTo>
                  <a:pt x="0" y="0"/>
                </a:lnTo>
                <a:close/>
              </a:path>
            </a:pathLst>
          </a:custGeom>
          <a:solidFill>
            <a:srgbClr val="0066B3"/>
          </a:solidFill>
          <a:ln>
            <a:noFill/>
          </a:ln>
        </p:spPr>
        <p:txBody>
          <a:bodyPr vert="horz" wrap="square" lIns="91416" tIns="45708" rIns="91416" bIns="45708" numCol="1" anchor="t" anchorCtr="0" compatLnSpc="1">
            <a:prstTxWarp prst="textNoShape">
              <a:avLst/>
            </a:prstTxWarp>
          </a:bodyPr>
          <a:lstStyle/>
          <a:p>
            <a:pPr defTabSz="914126" fontAlgn="auto">
              <a:spcBef>
                <a:spcPts val="0"/>
              </a:spcBef>
              <a:spcAft>
                <a:spcPts val="0"/>
              </a:spcAft>
            </a:pPr>
            <a:endParaRPr lang="en-US" sz="1799" dirty="0">
              <a:solidFill>
                <a:prstClr val="black"/>
              </a:solidFill>
              <a:latin typeface="Arial" panose="020B0604020202020204" pitchFamily="34" charset="0"/>
              <a:cs typeface="Arial" panose="020B0604020202020204" pitchFamily="34" charset="0"/>
            </a:endParaRPr>
          </a:p>
        </p:txBody>
      </p:sp>
      <p:sp>
        <p:nvSpPr>
          <p:cNvPr id="17" name="Freeform 5">
            <a:extLst>
              <a:ext uri="{FF2B5EF4-FFF2-40B4-BE49-F238E27FC236}">
                <a16:creationId xmlns:a16="http://schemas.microsoft.com/office/drawing/2014/main" id="{B8370079-5C73-4FB4-A9E6-069D26AE3F78}"/>
              </a:ext>
            </a:extLst>
          </p:cNvPr>
          <p:cNvSpPr>
            <a:spLocks noChangeAspect="1"/>
          </p:cNvSpPr>
          <p:nvPr userDrawn="1"/>
        </p:nvSpPr>
        <p:spPr bwMode="auto">
          <a:xfrm rot="5400000">
            <a:off x="936651" y="5025489"/>
            <a:ext cx="769014" cy="674844"/>
          </a:xfrm>
          <a:prstGeom prst="triangle">
            <a:avLst/>
          </a:prstGeom>
          <a:solidFill>
            <a:srgbClr val="FCFCFC"/>
          </a:solidFill>
          <a:ln w="38100">
            <a:noFill/>
            <a:round/>
            <a:headEnd/>
            <a:tailEnd/>
          </a:ln>
        </p:spPr>
        <p:txBody>
          <a:bodyPr vert="horz" wrap="square" lIns="91416" tIns="45708" rIns="91416" bIns="45708" numCol="1" anchor="t" anchorCtr="0" compatLnSpc="1">
            <a:prstTxWarp prst="textNoShape">
              <a:avLst/>
            </a:prstTxWarp>
          </a:bodyPr>
          <a:lstStyle/>
          <a:p>
            <a:pPr lvl="0"/>
            <a:endParaRPr lang="en-ZA" sz="4798" dirty="0">
              <a:latin typeface="Arial" panose="020B0604020202020204" pitchFamily="34" charset="0"/>
              <a:cs typeface="Arial" panose="020B0604020202020204" pitchFamily="34" charset="0"/>
            </a:endParaRPr>
          </a:p>
        </p:txBody>
      </p:sp>
      <p:sp>
        <p:nvSpPr>
          <p:cNvPr id="18" name="Freeform 5">
            <a:extLst>
              <a:ext uri="{FF2B5EF4-FFF2-40B4-BE49-F238E27FC236}">
                <a16:creationId xmlns:a16="http://schemas.microsoft.com/office/drawing/2014/main" id="{B339EEDB-5764-4AAD-AEB4-B9367E34046B}"/>
              </a:ext>
            </a:extLst>
          </p:cNvPr>
          <p:cNvSpPr>
            <a:spLocks noChangeAspect="1"/>
          </p:cNvSpPr>
          <p:nvPr userDrawn="1"/>
        </p:nvSpPr>
        <p:spPr bwMode="auto">
          <a:xfrm rot="5400000">
            <a:off x="431801" y="5154373"/>
            <a:ext cx="1103873" cy="968702"/>
          </a:xfrm>
          <a:prstGeom prst="triangle">
            <a:avLst/>
          </a:prstGeom>
          <a:solidFill>
            <a:srgbClr val="EFEFEF"/>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ZA"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15" name="Text Placeholder 6">
            <a:extLst>
              <a:ext uri="{FF2B5EF4-FFF2-40B4-BE49-F238E27FC236}">
                <a16:creationId xmlns:a16="http://schemas.microsoft.com/office/drawing/2014/main" id="{8458DBC4-6ECC-634F-BB21-3F1D77AC21DD}"/>
              </a:ext>
            </a:extLst>
          </p:cNvPr>
          <p:cNvSpPr>
            <a:spLocks noGrp="1"/>
          </p:cNvSpPr>
          <p:nvPr>
            <p:ph type="body" sz="quarter" idx="13"/>
          </p:nvPr>
        </p:nvSpPr>
        <p:spPr>
          <a:xfrm>
            <a:off x="528319" y="806353"/>
            <a:ext cx="8231744"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US"/>
              <a:t>Edit Master text styles</a:t>
            </a:r>
          </a:p>
        </p:txBody>
      </p:sp>
    </p:spTree>
    <p:extLst>
      <p:ext uri="{BB962C8B-B14F-4D97-AF65-F5344CB8AC3E}">
        <p14:creationId xmlns:p14="http://schemas.microsoft.com/office/powerpoint/2010/main" val="2782365378"/>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ntent_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19" y="199660"/>
            <a:ext cx="8231744" cy="681355"/>
          </a:xfrm>
          <a:prstGeom prst="rect">
            <a:avLst/>
          </a:prstGeom>
        </p:spPr>
        <p:txBody>
          <a:bodyPr>
            <a:noAutofit/>
          </a:bodyPr>
          <a:lstStyle>
            <a:lvl1pPr algn="l" defTabSz="914126" rtl="0" eaLnBrk="1" latinLnBrk="0" hangingPunct="1">
              <a:lnSpc>
                <a:spcPct val="90000"/>
              </a:lnSpc>
              <a:spcBef>
                <a:spcPct val="0"/>
              </a:spcBef>
              <a:buNone/>
              <a:defRPr lang="en-US" sz="3600" b="1" kern="1200" dirty="0">
                <a:solidFill>
                  <a:srgbClr val="0066B3"/>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36" name="Picture Placeholder 35">
            <a:extLst>
              <a:ext uri="{FF2B5EF4-FFF2-40B4-BE49-F238E27FC236}">
                <a16:creationId xmlns:a16="http://schemas.microsoft.com/office/drawing/2014/main" id="{68284BFD-96DC-41E8-8C82-DFE532A2528B}"/>
              </a:ext>
            </a:extLst>
          </p:cNvPr>
          <p:cNvSpPr>
            <a:spLocks noGrp="1"/>
          </p:cNvSpPr>
          <p:nvPr>
            <p:ph type="pic" sz="quarter" idx="14"/>
          </p:nvPr>
        </p:nvSpPr>
        <p:spPr>
          <a:xfrm>
            <a:off x="6243151" y="678598"/>
            <a:ext cx="5662595" cy="5527771"/>
          </a:xfrm>
          <a:custGeom>
            <a:avLst/>
            <a:gdLst>
              <a:gd name="connsiteX0" fmla="*/ 5662595 w 5662595"/>
              <a:gd name="connsiteY0" fmla="*/ 3222288 h 5527771"/>
              <a:gd name="connsiteX1" fmla="*/ 5662595 w 5662595"/>
              <a:gd name="connsiteY1" fmla="*/ 4199759 h 5527771"/>
              <a:gd name="connsiteX2" fmla="*/ 4819945 w 5662595"/>
              <a:gd name="connsiteY2" fmla="*/ 3707653 h 5527771"/>
              <a:gd name="connsiteX3" fmla="*/ 2109989 w 5662595"/>
              <a:gd name="connsiteY3" fmla="*/ 2918932 h 5527771"/>
              <a:gd name="connsiteX4" fmla="*/ 4388509 w 5662595"/>
              <a:gd name="connsiteY4" fmla="*/ 4226722 h 5527771"/>
              <a:gd name="connsiteX5" fmla="*/ 2109989 w 5662595"/>
              <a:gd name="connsiteY5" fmla="*/ 5527771 h 5527771"/>
              <a:gd name="connsiteX6" fmla="*/ 2056059 w 5662595"/>
              <a:gd name="connsiteY6" fmla="*/ 2918932 h 5527771"/>
              <a:gd name="connsiteX7" fmla="*/ 2056059 w 5662595"/>
              <a:gd name="connsiteY7" fmla="*/ 4880616 h 5527771"/>
              <a:gd name="connsiteX8" fmla="*/ 357280 w 5662595"/>
              <a:gd name="connsiteY8" fmla="*/ 3896404 h 5527771"/>
              <a:gd name="connsiteX9" fmla="*/ 4422217 w 5662595"/>
              <a:gd name="connsiteY9" fmla="*/ 2443825 h 5527771"/>
              <a:gd name="connsiteX10" fmla="*/ 5662595 w 5662595"/>
              <a:gd name="connsiteY10" fmla="*/ 3165132 h 5527771"/>
              <a:gd name="connsiteX11" fmla="*/ 4422217 w 5662595"/>
              <a:gd name="connsiteY11" fmla="*/ 3879697 h 5527771"/>
              <a:gd name="connsiteX12" fmla="*/ 4378447 w 5662595"/>
              <a:gd name="connsiteY12" fmla="*/ 2443825 h 5527771"/>
              <a:gd name="connsiteX13" fmla="*/ 4378447 w 5662595"/>
              <a:gd name="connsiteY13" fmla="*/ 4169570 h 5527771"/>
              <a:gd name="connsiteX14" fmla="*/ 2875161 w 5662595"/>
              <a:gd name="connsiteY14" fmla="*/ 3306698 h 5527771"/>
              <a:gd name="connsiteX15" fmla="*/ 1213508 w 5662595"/>
              <a:gd name="connsiteY15" fmla="*/ 2377879 h 5527771"/>
              <a:gd name="connsiteX16" fmla="*/ 2056158 w 5662595"/>
              <a:gd name="connsiteY16" fmla="*/ 2863244 h 5527771"/>
              <a:gd name="connsiteX17" fmla="*/ 1213508 w 5662595"/>
              <a:gd name="connsiteY17" fmla="*/ 3355350 h 5527771"/>
              <a:gd name="connsiteX18" fmla="*/ 2777463 w 5662595"/>
              <a:gd name="connsiteY18" fmla="*/ 1427374 h 5527771"/>
              <a:gd name="connsiteX19" fmla="*/ 2777463 w 5662595"/>
              <a:gd name="connsiteY19" fmla="*/ 3240752 h 5527771"/>
              <a:gd name="connsiteX20" fmla="*/ 1213508 w 5662595"/>
              <a:gd name="connsiteY20" fmla="*/ 2330693 h 5527771"/>
              <a:gd name="connsiteX21" fmla="*/ 0 w 5662595"/>
              <a:gd name="connsiteY21" fmla="*/ 1159485 h 5527771"/>
              <a:gd name="connsiteX22" fmla="*/ 849389 w 5662595"/>
              <a:gd name="connsiteY22" fmla="*/ 1644849 h 5527771"/>
              <a:gd name="connsiteX23" fmla="*/ 0 w 5662595"/>
              <a:gd name="connsiteY23" fmla="*/ 2136955 h 5527771"/>
              <a:gd name="connsiteX24" fmla="*/ 1213508 w 5662595"/>
              <a:gd name="connsiteY24" fmla="*/ 962229 h 5527771"/>
              <a:gd name="connsiteX25" fmla="*/ 2352770 w 5662595"/>
              <a:gd name="connsiteY25" fmla="*/ 1616124 h 5527771"/>
              <a:gd name="connsiteX26" fmla="*/ 1213508 w 5662595"/>
              <a:gd name="connsiteY26" fmla="*/ 2276759 h 5527771"/>
              <a:gd name="connsiteX27" fmla="*/ 2831298 w 5662595"/>
              <a:gd name="connsiteY27" fmla="*/ 599963 h 5527771"/>
              <a:gd name="connsiteX28" fmla="*/ 5143526 w 5662595"/>
              <a:gd name="connsiteY28" fmla="*/ 1934719 h 5527771"/>
              <a:gd name="connsiteX29" fmla="*/ 2831298 w 5662595"/>
              <a:gd name="connsiteY29" fmla="*/ 3255992 h 5527771"/>
              <a:gd name="connsiteX30" fmla="*/ 3788546 w 5662595"/>
              <a:gd name="connsiteY30" fmla="*/ 0 h 5527771"/>
              <a:gd name="connsiteX31" fmla="*/ 3788546 w 5662595"/>
              <a:gd name="connsiteY31" fmla="*/ 1112293 h 5527771"/>
              <a:gd name="connsiteX32" fmla="*/ 2831298 w 5662595"/>
              <a:gd name="connsiteY32" fmla="*/ 552776 h 5527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662595" h="5527771">
                <a:moveTo>
                  <a:pt x="5662595" y="3222288"/>
                </a:moveTo>
                <a:lnTo>
                  <a:pt x="5662595" y="4199759"/>
                </a:lnTo>
                <a:lnTo>
                  <a:pt x="4819945" y="3707653"/>
                </a:lnTo>
                <a:close/>
                <a:moveTo>
                  <a:pt x="2109989" y="2918932"/>
                </a:moveTo>
                <a:lnTo>
                  <a:pt x="4388509" y="4226722"/>
                </a:lnTo>
                <a:lnTo>
                  <a:pt x="2109989" y="5527771"/>
                </a:lnTo>
                <a:close/>
                <a:moveTo>
                  <a:pt x="2056059" y="2918932"/>
                </a:moveTo>
                <a:lnTo>
                  <a:pt x="2056059" y="4880616"/>
                </a:lnTo>
                <a:lnTo>
                  <a:pt x="357280" y="3896404"/>
                </a:lnTo>
                <a:close/>
                <a:moveTo>
                  <a:pt x="4422217" y="2443825"/>
                </a:moveTo>
                <a:lnTo>
                  <a:pt x="5662595" y="3165132"/>
                </a:lnTo>
                <a:lnTo>
                  <a:pt x="4422217" y="3879697"/>
                </a:lnTo>
                <a:close/>
                <a:moveTo>
                  <a:pt x="4378447" y="2443825"/>
                </a:moveTo>
                <a:lnTo>
                  <a:pt x="4378447" y="4169570"/>
                </a:lnTo>
                <a:lnTo>
                  <a:pt x="2875161" y="3306698"/>
                </a:lnTo>
                <a:close/>
                <a:moveTo>
                  <a:pt x="1213508" y="2377879"/>
                </a:moveTo>
                <a:lnTo>
                  <a:pt x="2056158" y="2863244"/>
                </a:lnTo>
                <a:lnTo>
                  <a:pt x="1213508" y="3355350"/>
                </a:lnTo>
                <a:close/>
                <a:moveTo>
                  <a:pt x="2777463" y="1427374"/>
                </a:moveTo>
                <a:lnTo>
                  <a:pt x="2777463" y="3240752"/>
                </a:lnTo>
                <a:lnTo>
                  <a:pt x="1213508" y="2330693"/>
                </a:lnTo>
                <a:close/>
                <a:moveTo>
                  <a:pt x="0" y="1159485"/>
                </a:moveTo>
                <a:lnTo>
                  <a:pt x="849389" y="1644849"/>
                </a:lnTo>
                <a:lnTo>
                  <a:pt x="0" y="2136955"/>
                </a:lnTo>
                <a:close/>
                <a:moveTo>
                  <a:pt x="1213508" y="962229"/>
                </a:moveTo>
                <a:lnTo>
                  <a:pt x="2352770" y="1616124"/>
                </a:lnTo>
                <a:lnTo>
                  <a:pt x="1213508" y="2276759"/>
                </a:lnTo>
                <a:close/>
                <a:moveTo>
                  <a:pt x="2831298" y="599963"/>
                </a:moveTo>
                <a:lnTo>
                  <a:pt x="5143526" y="1934719"/>
                </a:lnTo>
                <a:lnTo>
                  <a:pt x="2831298" y="3255992"/>
                </a:lnTo>
                <a:close/>
                <a:moveTo>
                  <a:pt x="3788546" y="0"/>
                </a:moveTo>
                <a:lnTo>
                  <a:pt x="3788546" y="1112293"/>
                </a:lnTo>
                <a:lnTo>
                  <a:pt x="2831298" y="552776"/>
                </a:lnTo>
                <a:close/>
              </a:path>
            </a:pathLst>
          </a:custGeom>
          <a:noFill/>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US"/>
              <a:t>Click icon to add picture</a:t>
            </a:r>
          </a:p>
        </p:txBody>
      </p:sp>
      <p:sp>
        <p:nvSpPr>
          <p:cNvPr id="5" name="Text Placeholder 6">
            <a:extLst>
              <a:ext uri="{FF2B5EF4-FFF2-40B4-BE49-F238E27FC236}">
                <a16:creationId xmlns:a16="http://schemas.microsoft.com/office/drawing/2014/main" id="{E3E2F0E3-15BF-164D-ADE3-A39587284B7B}"/>
              </a:ext>
            </a:extLst>
          </p:cNvPr>
          <p:cNvSpPr>
            <a:spLocks noGrp="1"/>
          </p:cNvSpPr>
          <p:nvPr>
            <p:ph type="body" sz="quarter" idx="13"/>
          </p:nvPr>
        </p:nvSpPr>
        <p:spPr>
          <a:xfrm>
            <a:off x="528319" y="806353"/>
            <a:ext cx="8231744"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US"/>
              <a:t>Edit Master text styles</a:t>
            </a:r>
          </a:p>
        </p:txBody>
      </p:sp>
    </p:spTree>
    <p:extLst>
      <p:ext uri="{BB962C8B-B14F-4D97-AF65-F5344CB8AC3E}">
        <p14:creationId xmlns:p14="http://schemas.microsoft.com/office/powerpoint/2010/main" val="3757516699"/>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ntent_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19" y="199660"/>
            <a:ext cx="8231744" cy="681355"/>
          </a:xfrm>
          <a:prstGeom prst="rect">
            <a:avLst/>
          </a:prstGeom>
        </p:spPr>
        <p:txBody>
          <a:bodyPr>
            <a:normAutofit/>
          </a:bodyPr>
          <a:lstStyle>
            <a:lvl1pPr algn="l" defTabSz="914126" rtl="0" eaLnBrk="1" latinLnBrk="0" hangingPunct="1">
              <a:lnSpc>
                <a:spcPct val="90000"/>
              </a:lnSpc>
              <a:spcBef>
                <a:spcPct val="0"/>
              </a:spcBef>
              <a:buNone/>
              <a:defRPr lang="en-US" sz="3600" b="1" kern="1200" dirty="0">
                <a:solidFill>
                  <a:srgbClr val="0066B3"/>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125" name="Picture Placeholder 124">
            <a:extLst>
              <a:ext uri="{FF2B5EF4-FFF2-40B4-BE49-F238E27FC236}">
                <a16:creationId xmlns:a16="http://schemas.microsoft.com/office/drawing/2014/main" id="{AA1B85EE-446B-4ED1-8F12-E9E5C1A068B2}"/>
              </a:ext>
            </a:extLst>
          </p:cNvPr>
          <p:cNvSpPr>
            <a:spLocks noGrp="1"/>
          </p:cNvSpPr>
          <p:nvPr>
            <p:ph type="pic" sz="quarter" idx="14"/>
          </p:nvPr>
        </p:nvSpPr>
        <p:spPr>
          <a:xfrm>
            <a:off x="7362082" y="0"/>
            <a:ext cx="4829916" cy="6024828"/>
          </a:xfrm>
          <a:custGeom>
            <a:avLst/>
            <a:gdLst>
              <a:gd name="connsiteX0" fmla="*/ 4327382 w 4829916"/>
              <a:gd name="connsiteY0" fmla="*/ 4813163 h 6024828"/>
              <a:gd name="connsiteX1" fmla="*/ 4327382 w 4829916"/>
              <a:gd name="connsiteY1" fmla="*/ 6024828 h 6024828"/>
              <a:gd name="connsiteX2" fmla="*/ 3283225 w 4829916"/>
              <a:gd name="connsiteY2" fmla="*/ 5421788 h 6024828"/>
              <a:gd name="connsiteX3" fmla="*/ 3283225 w 4829916"/>
              <a:gd name="connsiteY3" fmla="*/ 4154285 h 6024828"/>
              <a:gd name="connsiteX4" fmla="*/ 4327382 w 4829916"/>
              <a:gd name="connsiteY4" fmla="*/ 4757326 h 6024828"/>
              <a:gd name="connsiteX5" fmla="*/ 3283225 w 4829916"/>
              <a:gd name="connsiteY5" fmla="*/ 5354782 h 6024828"/>
              <a:gd name="connsiteX6" fmla="*/ 3238559 w 4829916"/>
              <a:gd name="connsiteY6" fmla="*/ 4154285 h 6024828"/>
              <a:gd name="connsiteX7" fmla="*/ 3238559 w 4829916"/>
              <a:gd name="connsiteY7" fmla="*/ 5354782 h 6024828"/>
              <a:gd name="connsiteX8" fmla="*/ 2194402 w 4829916"/>
              <a:gd name="connsiteY8" fmla="*/ 4757326 h 6024828"/>
              <a:gd name="connsiteX9" fmla="*/ 4327382 w 4829916"/>
              <a:gd name="connsiteY9" fmla="*/ 3500988 h 6024828"/>
              <a:gd name="connsiteX10" fmla="*/ 4327382 w 4829916"/>
              <a:gd name="connsiteY10" fmla="*/ 4701485 h 6024828"/>
              <a:gd name="connsiteX11" fmla="*/ 3283225 w 4829916"/>
              <a:gd name="connsiteY11" fmla="*/ 4098445 h 6024828"/>
              <a:gd name="connsiteX12" fmla="*/ 2194402 w 4829916"/>
              <a:gd name="connsiteY12" fmla="*/ 3500988 h 6024828"/>
              <a:gd name="connsiteX13" fmla="*/ 3238559 w 4829916"/>
              <a:gd name="connsiteY13" fmla="*/ 4098445 h 6024828"/>
              <a:gd name="connsiteX14" fmla="*/ 2194402 w 4829916"/>
              <a:gd name="connsiteY14" fmla="*/ 4701485 h 6024828"/>
              <a:gd name="connsiteX15" fmla="*/ 2149733 w 4829916"/>
              <a:gd name="connsiteY15" fmla="*/ 3500988 h 6024828"/>
              <a:gd name="connsiteX16" fmla="*/ 2149733 w 4829916"/>
              <a:gd name="connsiteY16" fmla="*/ 4701485 h 6024828"/>
              <a:gd name="connsiteX17" fmla="*/ 1099994 w 4829916"/>
              <a:gd name="connsiteY17" fmla="*/ 4098445 h 6024828"/>
              <a:gd name="connsiteX18" fmla="*/ 3283225 w 4829916"/>
              <a:gd name="connsiteY18" fmla="*/ 2836528 h 6024828"/>
              <a:gd name="connsiteX19" fmla="*/ 4327382 w 4829916"/>
              <a:gd name="connsiteY19" fmla="*/ 3445153 h 6024828"/>
              <a:gd name="connsiteX20" fmla="*/ 3283225 w 4829916"/>
              <a:gd name="connsiteY20" fmla="*/ 4048193 h 6024828"/>
              <a:gd name="connsiteX21" fmla="*/ 3238559 w 4829916"/>
              <a:gd name="connsiteY21" fmla="*/ 2836528 h 6024828"/>
              <a:gd name="connsiteX22" fmla="*/ 3238559 w 4829916"/>
              <a:gd name="connsiteY22" fmla="*/ 4048193 h 6024828"/>
              <a:gd name="connsiteX23" fmla="*/ 2194402 w 4829916"/>
              <a:gd name="connsiteY23" fmla="*/ 3445153 h 6024828"/>
              <a:gd name="connsiteX24" fmla="*/ 1099994 w 4829916"/>
              <a:gd name="connsiteY24" fmla="*/ 2836528 h 6024828"/>
              <a:gd name="connsiteX25" fmla="*/ 2149733 w 4829916"/>
              <a:gd name="connsiteY25" fmla="*/ 3445153 h 6024828"/>
              <a:gd name="connsiteX26" fmla="*/ 1099994 w 4829916"/>
              <a:gd name="connsiteY26" fmla="*/ 4048193 h 6024828"/>
              <a:gd name="connsiteX27" fmla="*/ 1049739 w 4829916"/>
              <a:gd name="connsiteY27" fmla="*/ 2836528 h 6024828"/>
              <a:gd name="connsiteX28" fmla="*/ 1049739 w 4829916"/>
              <a:gd name="connsiteY28" fmla="*/ 4048193 h 6024828"/>
              <a:gd name="connsiteX29" fmla="*/ 0 w 4829916"/>
              <a:gd name="connsiteY29" fmla="*/ 3445153 h 6024828"/>
              <a:gd name="connsiteX30" fmla="*/ 2194402 w 4829916"/>
              <a:gd name="connsiteY30" fmla="*/ 2183231 h 6024828"/>
              <a:gd name="connsiteX31" fmla="*/ 3238559 w 4829916"/>
              <a:gd name="connsiteY31" fmla="*/ 2786272 h 6024828"/>
              <a:gd name="connsiteX32" fmla="*/ 2194402 w 4829916"/>
              <a:gd name="connsiteY32" fmla="*/ 3394896 h 6024828"/>
              <a:gd name="connsiteX33" fmla="*/ 2149733 w 4829916"/>
              <a:gd name="connsiteY33" fmla="*/ 2183231 h 6024828"/>
              <a:gd name="connsiteX34" fmla="*/ 2149733 w 4829916"/>
              <a:gd name="connsiteY34" fmla="*/ 3394896 h 6024828"/>
              <a:gd name="connsiteX35" fmla="*/ 1099994 w 4829916"/>
              <a:gd name="connsiteY35" fmla="*/ 2786272 h 6024828"/>
              <a:gd name="connsiteX36" fmla="*/ 4829916 w 4829916"/>
              <a:gd name="connsiteY36" fmla="*/ 1892878 h 6024828"/>
              <a:gd name="connsiteX37" fmla="*/ 4829916 w 4829916"/>
              <a:gd name="connsiteY37" fmla="*/ 3679667 h 6024828"/>
              <a:gd name="connsiteX38" fmla="*/ 3283225 w 4829916"/>
              <a:gd name="connsiteY38" fmla="*/ 2786273 h 6024828"/>
              <a:gd name="connsiteX39" fmla="*/ 3283225 w 4829916"/>
              <a:gd name="connsiteY39" fmla="*/ 943646 h 6024828"/>
              <a:gd name="connsiteX40" fmla="*/ 4829916 w 4829916"/>
              <a:gd name="connsiteY40" fmla="*/ 1842624 h 6024828"/>
              <a:gd name="connsiteX41" fmla="*/ 3283225 w 4829916"/>
              <a:gd name="connsiteY41" fmla="*/ 2730435 h 6024828"/>
              <a:gd name="connsiteX42" fmla="*/ 3238555 w 4829916"/>
              <a:gd name="connsiteY42" fmla="*/ 938065 h 6024828"/>
              <a:gd name="connsiteX43" fmla="*/ 3238555 w 4829916"/>
              <a:gd name="connsiteY43" fmla="*/ 2730435 h 6024828"/>
              <a:gd name="connsiteX44" fmla="*/ 1686282 w 4829916"/>
              <a:gd name="connsiteY44" fmla="*/ 1831459 h 6024828"/>
              <a:gd name="connsiteX45" fmla="*/ 4829916 w 4829916"/>
              <a:gd name="connsiteY45" fmla="*/ 0 h 6024828"/>
              <a:gd name="connsiteX46" fmla="*/ 4829916 w 4829916"/>
              <a:gd name="connsiteY46" fmla="*/ 1781204 h 6024828"/>
              <a:gd name="connsiteX47" fmla="*/ 3283225 w 4829916"/>
              <a:gd name="connsiteY47" fmla="*/ 887810 h 602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4829916" h="6024828">
                <a:moveTo>
                  <a:pt x="4327382" y="4813163"/>
                </a:moveTo>
                <a:lnTo>
                  <a:pt x="4327382" y="6024828"/>
                </a:lnTo>
                <a:lnTo>
                  <a:pt x="3283225" y="5421788"/>
                </a:lnTo>
                <a:close/>
                <a:moveTo>
                  <a:pt x="3283225" y="4154285"/>
                </a:moveTo>
                <a:lnTo>
                  <a:pt x="4327382" y="4757326"/>
                </a:lnTo>
                <a:lnTo>
                  <a:pt x="3283225" y="5354782"/>
                </a:lnTo>
                <a:close/>
                <a:moveTo>
                  <a:pt x="3238559" y="4154285"/>
                </a:moveTo>
                <a:lnTo>
                  <a:pt x="3238559" y="5354782"/>
                </a:lnTo>
                <a:lnTo>
                  <a:pt x="2194402" y="4757326"/>
                </a:lnTo>
                <a:close/>
                <a:moveTo>
                  <a:pt x="4327382" y="3500988"/>
                </a:moveTo>
                <a:lnTo>
                  <a:pt x="4327382" y="4701485"/>
                </a:lnTo>
                <a:lnTo>
                  <a:pt x="3283225" y="4098445"/>
                </a:lnTo>
                <a:close/>
                <a:moveTo>
                  <a:pt x="2194402" y="3500988"/>
                </a:moveTo>
                <a:lnTo>
                  <a:pt x="3238559" y="4098445"/>
                </a:lnTo>
                <a:lnTo>
                  <a:pt x="2194402" y="4701485"/>
                </a:lnTo>
                <a:close/>
                <a:moveTo>
                  <a:pt x="2149733" y="3500988"/>
                </a:moveTo>
                <a:lnTo>
                  <a:pt x="2149733" y="4701485"/>
                </a:lnTo>
                <a:lnTo>
                  <a:pt x="1099994" y="4098445"/>
                </a:lnTo>
                <a:close/>
                <a:moveTo>
                  <a:pt x="3283225" y="2836528"/>
                </a:moveTo>
                <a:lnTo>
                  <a:pt x="4327382" y="3445153"/>
                </a:lnTo>
                <a:lnTo>
                  <a:pt x="3283225" y="4048193"/>
                </a:lnTo>
                <a:close/>
                <a:moveTo>
                  <a:pt x="3238559" y="2836528"/>
                </a:moveTo>
                <a:lnTo>
                  <a:pt x="3238559" y="4048193"/>
                </a:lnTo>
                <a:lnTo>
                  <a:pt x="2194402" y="3445153"/>
                </a:lnTo>
                <a:close/>
                <a:moveTo>
                  <a:pt x="1099994" y="2836528"/>
                </a:moveTo>
                <a:lnTo>
                  <a:pt x="2149733" y="3445153"/>
                </a:lnTo>
                <a:lnTo>
                  <a:pt x="1099994" y="4048193"/>
                </a:lnTo>
                <a:close/>
                <a:moveTo>
                  <a:pt x="1049739" y="2836528"/>
                </a:moveTo>
                <a:lnTo>
                  <a:pt x="1049739" y="4048193"/>
                </a:lnTo>
                <a:lnTo>
                  <a:pt x="0" y="3445153"/>
                </a:lnTo>
                <a:close/>
                <a:moveTo>
                  <a:pt x="2194402" y="2183231"/>
                </a:moveTo>
                <a:lnTo>
                  <a:pt x="3238559" y="2786272"/>
                </a:lnTo>
                <a:lnTo>
                  <a:pt x="2194402" y="3394896"/>
                </a:lnTo>
                <a:close/>
                <a:moveTo>
                  <a:pt x="2149733" y="2183231"/>
                </a:moveTo>
                <a:lnTo>
                  <a:pt x="2149733" y="3394896"/>
                </a:lnTo>
                <a:lnTo>
                  <a:pt x="1099994" y="2786272"/>
                </a:lnTo>
                <a:close/>
                <a:moveTo>
                  <a:pt x="4829916" y="1892878"/>
                </a:moveTo>
                <a:lnTo>
                  <a:pt x="4829916" y="3679667"/>
                </a:lnTo>
                <a:lnTo>
                  <a:pt x="3283225" y="2786273"/>
                </a:lnTo>
                <a:close/>
                <a:moveTo>
                  <a:pt x="3283225" y="943646"/>
                </a:moveTo>
                <a:lnTo>
                  <a:pt x="4829916" y="1842624"/>
                </a:lnTo>
                <a:lnTo>
                  <a:pt x="3283225" y="2730435"/>
                </a:lnTo>
                <a:close/>
                <a:moveTo>
                  <a:pt x="3238555" y="938065"/>
                </a:moveTo>
                <a:lnTo>
                  <a:pt x="3238555" y="2730435"/>
                </a:lnTo>
                <a:lnTo>
                  <a:pt x="1686282" y="1831459"/>
                </a:lnTo>
                <a:close/>
                <a:moveTo>
                  <a:pt x="4829916" y="0"/>
                </a:moveTo>
                <a:lnTo>
                  <a:pt x="4829916" y="1781204"/>
                </a:lnTo>
                <a:lnTo>
                  <a:pt x="3283225" y="887810"/>
                </a:lnTo>
                <a:close/>
              </a:path>
            </a:pathLst>
          </a:custGeom>
          <a:noFill/>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5" name="Text Placeholder 6">
            <a:extLst>
              <a:ext uri="{FF2B5EF4-FFF2-40B4-BE49-F238E27FC236}">
                <a16:creationId xmlns:a16="http://schemas.microsoft.com/office/drawing/2014/main" id="{664B4616-1204-4545-B3BB-386CF980531D}"/>
              </a:ext>
            </a:extLst>
          </p:cNvPr>
          <p:cNvSpPr>
            <a:spLocks noGrp="1"/>
          </p:cNvSpPr>
          <p:nvPr>
            <p:ph type="body" sz="quarter" idx="13"/>
          </p:nvPr>
        </p:nvSpPr>
        <p:spPr>
          <a:xfrm>
            <a:off x="528319" y="806353"/>
            <a:ext cx="8231744"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US"/>
              <a:t>Edit Master text styles</a:t>
            </a:r>
          </a:p>
        </p:txBody>
      </p:sp>
    </p:spTree>
    <p:extLst>
      <p:ext uri="{BB962C8B-B14F-4D97-AF65-F5344CB8AC3E}">
        <p14:creationId xmlns:p14="http://schemas.microsoft.com/office/powerpoint/2010/main" val="538048197"/>
      </p:ext>
    </p:extLst>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ontent_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11191-8C34-47ED-B3D9-CF9756C72B47}"/>
              </a:ext>
            </a:extLst>
          </p:cNvPr>
          <p:cNvSpPr>
            <a:spLocks noGrp="1"/>
          </p:cNvSpPr>
          <p:nvPr>
            <p:ph type="title"/>
          </p:nvPr>
        </p:nvSpPr>
        <p:spPr>
          <a:xfrm>
            <a:off x="528319" y="199660"/>
            <a:ext cx="8231744" cy="681355"/>
          </a:xfrm>
          <a:prstGeom prst="rect">
            <a:avLst/>
          </a:prstGeom>
        </p:spPr>
        <p:txBody>
          <a:bodyPr>
            <a:normAutofit/>
          </a:bodyPr>
          <a:lstStyle>
            <a:lvl1pPr algn="l" defTabSz="914126" rtl="0" eaLnBrk="1" latinLnBrk="0" hangingPunct="1">
              <a:lnSpc>
                <a:spcPct val="90000"/>
              </a:lnSpc>
              <a:spcBef>
                <a:spcPct val="0"/>
              </a:spcBef>
              <a:buNone/>
              <a:defRPr lang="en-US" sz="3600" b="1" kern="1200" dirty="0">
                <a:solidFill>
                  <a:srgbClr val="0066B3"/>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5" name="Text Placeholder 6">
            <a:extLst>
              <a:ext uri="{FF2B5EF4-FFF2-40B4-BE49-F238E27FC236}">
                <a16:creationId xmlns:a16="http://schemas.microsoft.com/office/drawing/2014/main" id="{069B5856-BB6D-8C49-A98C-5364A18F0C48}"/>
              </a:ext>
            </a:extLst>
          </p:cNvPr>
          <p:cNvSpPr>
            <a:spLocks noGrp="1"/>
          </p:cNvSpPr>
          <p:nvPr>
            <p:ph type="body" sz="quarter" idx="13"/>
          </p:nvPr>
        </p:nvSpPr>
        <p:spPr>
          <a:xfrm>
            <a:off x="528319" y="806353"/>
            <a:ext cx="8231744" cy="640080"/>
          </a:xfrm>
          <a:prstGeom prst="rect">
            <a:avLst/>
          </a:prstGeom>
        </p:spPr>
        <p:txBody>
          <a:bodyPr>
            <a:normAutofit/>
          </a:bodyPr>
          <a:lstStyle>
            <a:lvl1pPr marL="0" indent="0">
              <a:buNone/>
              <a:defRPr lang="en-US" sz="1800" b="0" kern="1200" dirty="0">
                <a:solidFill>
                  <a:schemeClr val="tx1">
                    <a:lumMod val="65000"/>
                    <a:lumOff val="35000"/>
                  </a:schemeClr>
                </a:solidFill>
                <a:latin typeface="Arial" panose="020B0604020202020204" pitchFamily="34" charset="0"/>
                <a:ea typeface="+mj-ea"/>
                <a:cs typeface="Arial" panose="020B0604020202020204" pitchFamily="34" charset="0"/>
              </a:defRPr>
            </a:lvl1pPr>
            <a:lvl2pPr marL="457063" indent="0">
              <a:buNone/>
              <a:defRPr/>
            </a:lvl2pPr>
          </a:lstStyle>
          <a:p>
            <a:pPr marL="0" lvl="0" indent="0" algn="l" defTabSz="914126" rtl="0" eaLnBrk="1" latinLnBrk="0" hangingPunct="1">
              <a:lnSpc>
                <a:spcPct val="100000"/>
              </a:lnSpc>
              <a:spcBef>
                <a:spcPct val="0"/>
              </a:spcBef>
              <a:buFont typeface="Arial" panose="020B0604020202020204" pitchFamily="34" charset="0"/>
              <a:buNone/>
            </a:pPr>
            <a:r>
              <a:rPr lang="en-US"/>
              <a:t>Edit Master text styles</a:t>
            </a:r>
          </a:p>
        </p:txBody>
      </p:sp>
    </p:spTree>
    <p:extLst>
      <p:ext uri="{BB962C8B-B14F-4D97-AF65-F5344CB8AC3E}">
        <p14:creationId xmlns:p14="http://schemas.microsoft.com/office/powerpoint/2010/main" val="1697287403"/>
      </p:ext>
    </p:extLst>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p:cNvSpPr/>
          <p:nvPr userDrawn="1"/>
        </p:nvSpPr>
        <p:spPr bwMode="auto">
          <a:xfrm>
            <a:off x="1" y="735106"/>
            <a:ext cx="12192000" cy="259976"/>
          </a:xfrm>
          <a:prstGeom prst="rect">
            <a:avLst/>
          </a:prstGeom>
          <a:solidFill>
            <a:schemeClr val="bg1"/>
          </a:solidFill>
          <a:ln w="3175" cap="flat" cmpd="sng" algn="ctr">
            <a:noFill/>
            <a:prstDash val="solid"/>
            <a:miter lim="800000"/>
            <a:headEnd type="none" w="sm" len="sm"/>
            <a:tailEnd type="triangle" w="med" len="med"/>
          </a:ln>
          <a:effectLst/>
        </p:spPr>
        <p:txBody>
          <a:bodyPr vert="horz" wrap="non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89080426"/>
      </p:ext>
    </p:extLst>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ion Breaker_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A46CC-F8F0-44AA-AF1B-730FDFD7C154}"/>
              </a:ext>
            </a:extLst>
          </p:cNvPr>
          <p:cNvSpPr>
            <a:spLocks noGrp="1"/>
          </p:cNvSpPr>
          <p:nvPr>
            <p:ph type="title" hasCustomPrompt="1"/>
          </p:nvPr>
        </p:nvSpPr>
        <p:spPr>
          <a:xfrm>
            <a:off x="6597565" y="1787954"/>
            <a:ext cx="5213435" cy="1426369"/>
          </a:xfrm>
        </p:spPr>
        <p:txBody>
          <a:bodyPr anchor="b">
            <a:noAutofit/>
          </a:bodyPr>
          <a:lstStyle>
            <a:lvl1pPr algn="l" defTabSz="914126" rtl="0" eaLnBrk="1" latinLnBrk="0" hangingPunct="1">
              <a:lnSpc>
                <a:spcPct val="90000"/>
              </a:lnSpc>
              <a:spcBef>
                <a:spcPct val="0"/>
              </a:spcBef>
              <a:buNone/>
              <a:defRPr lang="en-US" sz="3600" b="0" kern="1200" cap="none" baseline="0" dirty="0">
                <a:solidFill>
                  <a:schemeClr val="tx1"/>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3" name="Text Placeholder 2">
            <a:extLst>
              <a:ext uri="{FF2B5EF4-FFF2-40B4-BE49-F238E27FC236}">
                <a16:creationId xmlns:a16="http://schemas.microsoft.com/office/drawing/2014/main" id="{2B32F73E-08FF-42B9-B029-B281CA09A72F}"/>
              </a:ext>
            </a:extLst>
          </p:cNvPr>
          <p:cNvSpPr>
            <a:spLocks noGrp="1"/>
          </p:cNvSpPr>
          <p:nvPr>
            <p:ph type="body" idx="1"/>
          </p:nvPr>
        </p:nvSpPr>
        <p:spPr>
          <a:xfrm>
            <a:off x="6597564" y="3362015"/>
            <a:ext cx="5213435" cy="1500187"/>
          </a:xfrm>
        </p:spPr>
        <p:txBody>
          <a:bodyPr>
            <a:noAutofit/>
          </a:bodyPr>
          <a:lstStyle>
            <a:lvl1pPr marL="0" indent="0">
              <a:buNone/>
              <a:defRPr sz="1800" baseline="0">
                <a:solidFill>
                  <a:schemeClr val="tx1">
                    <a:tint val="75000"/>
                  </a:schemeClr>
                </a:solidFill>
                <a:latin typeface="Arial" panose="020B0604020202020204" pitchFamily="34" charset="0"/>
                <a:cs typeface="Arial" panose="020B0604020202020204" pitchFamily="34" charset="0"/>
              </a:defRPr>
            </a:lvl1pPr>
            <a:lvl2pPr marL="457063" indent="0">
              <a:buNone/>
              <a:defRPr sz="1999">
                <a:solidFill>
                  <a:schemeClr val="tx1">
                    <a:tint val="75000"/>
                  </a:schemeClr>
                </a:solidFill>
              </a:defRPr>
            </a:lvl2pPr>
            <a:lvl3pPr marL="914126" indent="0">
              <a:buNone/>
              <a:defRPr sz="1799">
                <a:solidFill>
                  <a:schemeClr val="tx1">
                    <a:tint val="75000"/>
                  </a:schemeClr>
                </a:solidFill>
              </a:defRPr>
            </a:lvl3pPr>
            <a:lvl4pPr marL="1371189" indent="0">
              <a:buNone/>
              <a:defRPr sz="1600">
                <a:solidFill>
                  <a:schemeClr val="tx1">
                    <a:tint val="75000"/>
                  </a:schemeClr>
                </a:solidFill>
              </a:defRPr>
            </a:lvl4pPr>
            <a:lvl5pPr marL="1828251" indent="0">
              <a:buNone/>
              <a:defRPr sz="1600">
                <a:solidFill>
                  <a:schemeClr val="tx1">
                    <a:tint val="75000"/>
                  </a:schemeClr>
                </a:solidFill>
              </a:defRPr>
            </a:lvl5pPr>
            <a:lvl6pPr marL="2285314" indent="0">
              <a:buNone/>
              <a:defRPr sz="1600">
                <a:solidFill>
                  <a:schemeClr val="tx1">
                    <a:tint val="75000"/>
                  </a:schemeClr>
                </a:solidFill>
              </a:defRPr>
            </a:lvl6pPr>
            <a:lvl7pPr marL="2742377" indent="0">
              <a:buNone/>
              <a:defRPr sz="1600">
                <a:solidFill>
                  <a:schemeClr val="tx1">
                    <a:tint val="75000"/>
                  </a:schemeClr>
                </a:solidFill>
              </a:defRPr>
            </a:lvl7pPr>
            <a:lvl8pPr marL="3199440" indent="0">
              <a:buNone/>
              <a:defRPr sz="1600">
                <a:solidFill>
                  <a:schemeClr val="tx1">
                    <a:tint val="75000"/>
                  </a:schemeClr>
                </a:solidFill>
              </a:defRPr>
            </a:lvl8pPr>
            <a:lvl9pPr marL="3656503" indent="0">
              <a:buNone/>
              <a:defRPr sz="1600">
                <a:solidFill>
                  <a:schemeClr val="tx1">
                    <a:tint val="75000"/>
                  </a:schemeClr>
                </a:solidFill>
              </a:defRPr>
            </a:lvl9pPr>
          </a:lstStyle>
          <a:p>
            <a:pPr lvl="0"/>
            <a:r>
              <a:rPr lang="en-US"/>
              <a:t>Edit Master text styles</a:t>
            </a:r>
          </a:p>
        </p:txBody>
      </p:sp>
      <p:sp>
        <p:nvSpPr>
          <p:cNvPr id="10" name="Freeform 11">
            <a:extLst>
              <a:ext uri="{FF2B5EF4-FFF2-40B4-BE49-F238E27FC236}">
                <a16:creationId xmlns:a16="http://schemas.microsoft.com/office/drawing/2014/main" id="{56E591DC-CE42-4154-B6D9-96A07872F79D}"/>
              </a:ext>
            </a:extLst>
          </p:cNvPr>
          <p:cNvSpPr>
            <a:spLocks/>
          </p:cNvSpPr>
          <p:nvPr userDrawn="1"/>
        </p:nvSpPr>
        <p:spPr bwMode="auto">
          <a:xfrm>
            <a:off x="3603829" y="2334705"/>
            <a:ext cx="1647879" cy="1914402"/>
          </a:xfrm>
          <a:custGeom>
            <a:avLst/>
            <a:gdLst>
              <a:gd name="T0" fmla="*/ 0 w 1082"/>
              <a:gd name="T1" fmla="*/ 1257 h 1257"/>
              <a:gd name="T2" fmla="*/ 1082 w 1082"/>
              <a:gd name="T3" fmla="*/ 628 h 1257"/>
              <a:gd name="T4" fmla="*/ 0 w 1082"/>
              <a:gd name="T5" fmla="*/ 0 h 1257"/>
              <a:gd name="T6" fmla="*/ 0 w 1082"/>
              <a:gd name="T7" fmla="*/ 1257 h 1257"/>
            </a:gdLst>
            <a:ahLst/>
            <a:cxnLst>
              <a:cxn ang="0">
                <a:pos x="T0" y="T1"/>
              </a:cxn>
              <a:cxn ang="0">
                <a:pos x="T2" y="T3"/>
              </a:cxn>
              <a:cxn ang="0">
                <a:pos x="T4" y="T5"/>
              </a:cxn>
              <a:cxn ang="0">
                <a:pos x="T6" y="T7"/>
              </a:cxn>
            </a:cxnLst>
            <a:rect l="0" t="0" r="r" b="b"/>
            <a:pathLst>
              <a:path w="1082" h="1257">
                <a:moveTo>
                  <a:pt x="0" y="1257"/>
                </a:moveTo>
                <a:lnTo>
                  <a:pt x="1082" y="628"/>
                </a:lnTo>
                <a:lnTo>
                  <a:pt x="0" y="0"/>
                </a:lnTo>
                <a:lnTo>
                  <a:pt x="0" y="1257"/>
                </a:lnTo>
                <a:close/>
              </a:path>
            </a:pathLst>
          </a:custGeom>
          <a:solidFill>
            <a:schemeClr val="bg1">
              <a:lumMod val="85000"/>
            </a:scheme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6" name="Freeform 8">
            <a:extLst>
              <a:ext uri="{FF2B5EF4-FFF2-40B4-BE49-F238E27FC236}">
                <a16:creationId xmlns:a16="http://schemas.microsoft.com/office/drawing/2014/main" id="{84A8C7D3-FF71-4460-A22C-3FD2FCB8E784}"/>
              </a:ext>
            </a:extLst>
          </p:cNvPr>
          <p:cNvSpPr>
            <a:spLocks/>
          </p:cNvSpPr>
          <p:nvPr userDrawn="1"/>
        </p:nvSpPr>
        <p:spPr bwMode="auto">
          <a:xfrm>
            <a:off x="3612967" y="1425478"/>
            <a:ext cx="491927" cy="568076"/>
          </a:xfrm>
          <a:custGeom>
            <a:avLst/>
            <a:gdLst>
              <a:gd name="T0" fmla="*/ 323 w 323"/>
              <a:gd name="T1" fmla="*/ 0 h 373"/>
              <a:gd name="T2" fmla="*/ 0 w 323"/>
              <a:gd name="T3" fmla="*/ 186 h 373"/>
              <a:gd name="T4" fmla="*/ 323 w 323"/>
              <a:gd name="T5" fmla="*/ 373 h 373"/>
              <a:gd name="T6" fmla="*/ 323 w 323"/>
              <a:gd name="T7" fmla="*/ 0 h 373"/>
            </a:gdLst>
            <a:ahLst/>
            <a:cxnLst>
              <a:cxn ang="0">
                <a:pos x="T0" y="T1"/>
              </a:cxn>
              <a:cxn ang="0">
                <a:pos x="T2" y="T3"/>
              </a:cxn>
              <a:cxn ang="0">
                <a:pos x="T4" y="T5"/>
              </a:cxn>
              <a:cxn ang="0">
                <a:pos x="T6" y="T7"/>
              </a:cxn>
            </a:cxnLst>
            <a:rect l="0" t="0" r="r" b="b"/>
            <a:pathLst>
              <a:path w="323" h="373">
                <a:moveTo>
                  <a:pt x="323" y="0"/>
                </a:moveTo>
                <a:lnTo>
                  <a:pt x="0" y="186"/>
                </a:lnTo>
                <a:lnTo>
                  <a:pt x="323" y="373"/>
                </a:lnTo>
                <a:lnTo>
                  <a:pt x="323" y="0"/>
                </a:lnTo>
                <a:close/>
              </a:path>
            </a:pathLst>
          </a:custGeom>
          <a:solidFill>
            <a:schemeClr val="bg1">
              <a:lumMod val="95000"/>
            </a:scheme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7" name="Freeform 9">
            <a:extLst>
              <a:ext uri="{FF2B5EF4-FFF2-40B4-BE49-F238E27FC236}">
                <a16:creationId xmlns:a16="http://schemas.microsoft.com/office/drawing/2014/main" id="{BF495310-45C3-4DC7-A56C-B4B5633503FD}"/>
              </a:ext>
            </a:extLst>
          </p:cNvPr>
          <p:cNvSpPr>
            <a:spLocks/>
          </p:cNvSpPr>
          <p:nvPr userDrawn="1"/>
        </p:nvSpPr>
        <p:spPr bwMode="auto">
          <a:xfrm>
            <a:off x="4232825" y="982934"/>
            <a:ext cx="836897" cy="969500"/>
          </a:xfrm>
          <a:custGeom>
            <a:avLst/>
            <a:gdLst>
              <a:gd name="T0" fmla="*/ 669 w 669"/>
              <a:gd name="T1" fmla="*/ 0 h 775"/>
              <a:gd name="T2" fmla="*/ 0 w 669"/>
              <a:gd name="T3" fmla="*/ 388 h 775"/>
              <a:gd name="T4" fmla="*/ 669 w 669"/>
              <a:gd name="T5" fmla="*/ 775 h 775"/>
              <a:gd name="T6" fmla="*/ 669 w 669"/>
              <a:gd name="T7" fmla="*/ 0 h 775"/>
            </a:gdLst>
            <a:ahLst/>
            <a:cxnLst>
              <a:cxn ang="0">
                <a:pos x="T0" y="T1"/>
              </a:cxn>
              <a:cxn ang="0">
                <a:pos x="T2" y="T3"/>
              </a:cxn>
              <a:cxn ang="0">
                <a:pos x="T4" y="T5"/>
              </a:cxn>
              <a:cxn ang="0">
                <a:pos x="T6" y="T7"/>
              </a:cxn>
            </a:cxnLst>
            <a:rect l="0" t="0" r="r" b="b"/>
            <a:pathLst>
              <a:path w="669" h="775">
                <a:moveTo>
                  <a:pt x="669" y="0"/>
                </a:moveTo>
                <a:lnTo>
                  <a:pt x="0" y="388"/>
                </a:lnTo>
                <a:lnTo>
                  <a:pt x="669" y="775"/>
                </a:lnTo>
                <a:lnTo>
                  <a:pt x="669" y="0"/>
                </a:lnTo>
                <a:close/>
              </a:path>
            </a:pathLst>
          </a:custGeom>
          <a:solidFill>
            <a:schemeClr val="bg1">
              <a:lumMod val="95000"/>
            </a:scheme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18" name="Freeform 10">
            <a:extLst>
              <a:ext uri="{FF2B5EF4-FFF2-40B4-BE49-F238E27FC236}">
                <a16:creationId xmlns:a16="http://schemas.microsoft.com/office/drawing/2014/main" id="{3661B732-E8DA-441A-A455-321EA5AF2AE1}"/>
              </a:ext>
            </a:extLst>
          </p:cNvPr>
          <p:cNvSpPr>
            <a:spLocks/>
          </p:cNvSpPr>
          <p:nvPr userDrawn="1"/>
        </p:nvSpPr>
        <p:spPr bwMode="auto">
          <a:xfrm>
            <a:off x="4104893" y="1988988"/>
            <a:ext cx="434053" cy="501065"/>
          </a:xfrm>
          <a:custGeom>
            <a:avLst/>
            <a:gdLst>
              <a:gd name="T0" fmla="*/ 0 w 285"/>
              <a:gd name="T1" fmla="*/ 329 h 329"/>
              <a:gd name="T2" fmla="*/ 285 w 285"/>
              <a:gd name="T3" fmla="*/ 165 h 329"/>
              <a:gd name="T4" fmla="*/ 0 w 285"/>
              <a:gd name="T5" fmla="*/ 0 h 329"/>
              <a:gd name="T6" fmla="*/ 0 w 285"/>
              <a:gd name="T7" fmla="*/ 329 h 329"/>
            </a:gdLst>
            <a:ahLst/>
            <a:cxnLst>
              <a:cxn ang="0">
                <a:pos x="T0" y="T1"/>
              </a:cxn>
              <a:cxn ang="0">
                <a:pos x="T2" y="T3"/>
              </a:cxn>
              <a:cxn ang="0">
                <a:pos x="T4" y="T5"/>
              </a:cxn>
              <a:cxn ang="0">
                <a:pos x="T6" y="T7"/>
              </a:cxn>
            </a:cxnLst>
            <a:rect l="0" t="0" r="r" b="b"/>
            <a:pathLst>
              <a:path w="285" h="329">
                <a:moveTo>
                  <a:pt x="0" y="329"/>
                </a:moveTo>
                <a:lnTo>
                  <a:pt x="285" y="165"/>
                </a:lnTo>
                <a:lnTo>
                  <a:pt x="0" y="0"/>
                </a:lnTo>
                <a:lnTo>
                  <a:pt x="0" y="329"/>
                </a:lnTo>
                <a:close/>
              </a:path>
            </a:pathLst>
          </a:custGeom>
          <a:solidFill>
            <a:srgbClr val="FCFCFC"/>
          </a:solidFill>
          <a:ln w="23813" cap="flat">
            <a:noFill/>
            <a:prstDash val="solid"/>
            <a:round/>
            <a:headEnd/>
            <a:tailEnd/>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19" name="Freeform 12">
            <a:extLst>
              <a:ext uri="{FF2B5EF4-FFF2-40B4-BE49-F238E27FC236}">
                <a16:creationId xmlns:a16="http://schemas.microsoft.com/office/drawing/2014/main" id="{AA1C7653-562F-43B4-999D-6F0ADD674904}"/>
              </a:ext>
            </a:extLst>
          </p:cNvPr>
          <p:cNvSpPr>
            <a:spLocks/>
          </p:cNvSpPr>
          <p:nvPr userDrawn="1"/>
        </p:nvSpPr>
        <p:spPr bwMode="auto">
          <a:xfrm>
            <a:off x="4222163" y="1999649"/>
            <a:ext cx="1018882" cy="1181843"/>
          </a:xfrm>
          <a:custGeom>
            <a:avLst/>
            <a:gdLst>
              <a:gd name="T0" fmla="*/ 669 w 669"/>
              <a:gd name="T1" fmla="*/ 0 h 776"/>
              <a:gd name="T2" fmla="*/ 0 w 669"/>
              <a:gd name="T3" fmla="*/ 388 h 776"/>
              <a:gd name="T4" fmla="*/ 669 w 669"/>
              <a:gd name="T5" fmla="*/ 776 h 776"/>
              <a:gd name="T6" fmla="*/ 669 w 669"/>
              <a:gd name="T7" fmla="*/ 0 h 776"/>
            </a:gdLst>
            <a:ahLst/>
            <a:cxnLst>
              <a:cxn ang="0">
                <a:pos x="T0" y="T1"/>
              </a:cxn>
              <a:cxn ang="0">
                <a:pos x="T2" y="T3"/>
              </a:cxn>
              <a:cxn ang="0">
                <a:pos x="T4" y="T5"/>
              </a:cxn>
              <a:cxn ang="0">
                <a:pos x="T6" y="T7"/>
              </a:cxn>
            </a:cxnLst>
            <a:rect l="0" t="0" r="r" b="b"/>
            <a:pathLst>
              <a:path w="669" h="776">
                <a:moveTo>
                  <a:pt x="669" y="0"/>
                </a:moveTo>
                <a:lnTo>
                  <a:pt x="0" y="388"/>
                </a:lnTo>
                <a:lnTo>
                  <a:pt x="669" y="776"/>
                </a:lnTo>
                <a:lnTo>
                  <a:pt x="669" y="0"/>
                </a:lnTo>
                <a:close/>
              </a:path>
            </a:pathLst>
          </a:custGeom>
          <a:solidFill>
            <a:srgbClr val="FCFCFC"/>
          </a:solidFill>
          <a:ln w="23813" cap="flat">
            <a:noFill/>
            <a:prstDash val="solid"/>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4" name="Freeform 14">
            <a:extLst>
              <a:ext uri="{FF2B5EF4-FFF2-40B4-BE49-F238E27FC236}">
                <a16:creationId xmlns:a16="http://schemas.microsoft.com/office/drawing/2014/main" id="{0C08B401-FFBD-4B2C-8302-4A56C4988B8F}"/>
              </a:ext>
            </a:extLst>
          </p:cNvPr>
          <p:cNvSpPr>
            <a:spLocks/>
          </p:cNvSpPr>
          <p:nvPr userDrawn="1"/>
        </p:nvSpPr>
        <p:spPr bwMode="auto">
          <a:xfrm>
            <a:off x="-44069" y="2872324"/>
            <a:ext cx="3449908" cy="3985677"/>
          </a:xfrm>
          <a:custGeom>
            <a:avLst/>
            <a:gdLst>
              <a:gd name="T0" fmla="*/ 0 w 2859"/>
              <a:gd name="T1" fmla="*/ 1655 h 3303"/>
              <a:gd name="T2" fmla="*/ 2856 w 2859"/>
              <a:gd name="T3" fmla="*/ 3303 h 3303"/>
              <a:gd name="T4" fmla="*/ 2859 w 2859"/>
              <a:gd name="T5" fmla="*/ 0 h 3303"/>
              <a:gd name="T6" fmla="*/ 0 w 2859"/>
              <a:gd name="T7" fmla="*/ 1655 h 3303"/>
            </a:gdLst>
            <a:ahLst/>
            <a:cxnLst>
              <a:cxn ang="0">
                <a:pos x="T0" y="T1"/>
              </a:cxn>
              <a:cxn ang="0">
                <a:pos x="T2" y="T3"/>
              </a:cxn>
              <a:cxn ang="0">
                <a:pos x="T4" y="T5"/>
              </a:cxn>
              <a:cxn ang="0">
                <a:pos x="T6" y="T7"/>
              </a:cxn>
            </a:cxnLst>
            <a:rect l="0" t="0" r="r" b="b"/>
            <a:pathLst>
              <a:path w="2859" h="3303">
                <a:moveTo>
                  <a:pt x="0" y="1655"/>
                </a:moveTo>
                <a:lnTo>
                  <a:pt x="2856" y="3303"/>
                </a:lnTo>
                <a:lnTo>
                  <a:pt x="2859" y="0"/>
                </a:lnTo>
                <a:lnTo>
                  <a:pt x="0" y="1655"/>
                </a:lnTo>
                <a:close/>
              </a:path>
            </a:pathLst>
          </a:custGeom>
          <a:solidFill>
            <a:srgbClr val="CFD0D2"/>
          </a:solidFill>
          <a:ln w="3175" cap="flat" cmpd="sng" algn="ctr">
            <a:noFill/>
            <a:prstDash val="solid"/>
            <a:miter lim="800000"/>
            <a:headEnd type="none" w="sm" len="sm"/>
            <a:tailEnd type="triangle" w="med" len="med"/>
          </a:ln>
          <a:effec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5" name="Freeform 20">
            <a:extLst>
              <a:ext uri="{FF2B5EF4-FFF2-40B4-BE49-F238E27FC236}">
                <a16:creationId xmlns:a16="http://schemas.microsoft.com/office/drawing/2014/main" id="{136FE2E7-DF8C-4302-B593-ACD2B651A201}"/>
              </a:ext>
            </a:extLst>
          </p:cNvPr>
          <p:cNvSpPr>
            <a:spLocks/>
          </p:cNvSpPr>
          <p:nvPr userDrawn="1"/>
        </p:nvSpPr>
        <p:spPr bwMode="auto">
          <a:xfrm>
            <a:off x="5368978" y="1962290"/>
            <a:ext cx="1052513" cy="1219200"/>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EFEFEF"/>
          </a:solidFill>
          <a:ln w="3175" cap="flat" cmpd="sng" algn="ctr">
            <a:noFill/>
            <a:prstDash val="solid"/>
            <a:miter lim="800000"/>
            <a:headEnd type="none" w="sm" len="sm"/>
            <a:tailEnd type="triangle" w="med" len="med"/>
          </a:ln>
          <a:effec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9" name="Picture Placeholder 28">
            <a:extLst>
              <a:ext uri="{FF2B5EF4-FFF2-40B4-BE49-F238E27FC236}">
                <a16:creationId xmlns:a16="http://schemas.microsoft.com/office/drawing/2014/main" id="{3C520CC8-1DB3-480D-895D-BBDD1ED4458E}"/>
              </a:ext>
            </a:extLst>
          </p:cNvPr>
          <p:cNvSpPr>
            <a:spLocks noGrp="1"/>
          </p:cNvSpPr>
          <p:nvPr userDrawn="1">
            <p:ph type="pic" sz="quarter" idx="10"/>
          </p:nvPr>
        </p:nvSpPr>
        <p:spPr>
          <a:xfrm>
            <a:off x="0" y="120272"/>
            <a:ext cx="7456872" cy="6737728"/>
          </a:xfrm>
          <a:custGeom>
            <a:avLst/>
            <a:gdLst>
              <a:gd name="connsiteX0" fmla="*/ 4649698 w 8685630"/>
              <a:gd name="connsiteY0" fmla="*/ 3173918 h 7847984"/>
              <a:gd name="connsiteX1" fmla="*/ 8685630 w 8685630"/>
              <a:gd name="connsiteY1" fmla="*/ 5510190 h 7847984"/>
              <a:gd name="connsiteX2" fmla="*/ 4649698 w 8685630"/>
              <a:gd name="connsiteY2" fmla="*/ 7847984 h 7847984"/>
              <a:gd name="connsiteX3" fmla="*/ 0 w 8685630"/>
              <a:gd name="connsiteY3" fmla="*/ 0 h 7847984"/>
              <a:gd name="connsiteX4" fmla="*/ 4345099 w 8685630"/>
              <a:gd name="connsiteY4" fmla="*/ 2519031 h 7847984"/>
              <a:gd name="connsiteX5" fmla="*/ 0 w 8685630"/>
              <a:gd name="connsiteY5" fmla="*/ 5038062 h 7847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85630" h="7847984">
                <a:moveTo>
                  <a:pt x="4649698" y="3173918"/>
                </a:moveTo>
                <a:lnTo>
                  <a:pt x="8685630" y="5510190"/>
                </a:lnTo>
                <a:lnTo>
                  <a:pt x="4649698" y="7847984"/>
                </a:lnTo>
                <a:close/>
                <a:moveTo>
                  <a:pt x="0" y="0"/>
                </a:moveTo>
                <a:lnTo>
                  <a:pt x="4345099" y="2519031"/>
                </a:lnTo>
                <a:lnTo>
                  <a:pt x="0" y="5038062"/>
                </a:lnTo>
                <a:close/>
              </a:path>
            </a:pathLst>
          </a:custGeom>
          <a:solidFill>
            <a:schemeClr val="bg1">
              <a:lumMod val="95000"/>
            </a:schemeClr>
          </a:solidFill>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B91F3E82-DF4E-4B28-8CCB-05A3D360CF9C}"/>
              </a:ext>
            </a:extLst>
          </p:cNvPr>
          <p:cNvSpPr>
            <a:spLocks noGrp="1"/>
          </p:cNvSpPr>
          <p:nvPr userDrawn="1">
            <p:ph type="pic" sz="quarter" idx="11"/>
          </p:nvPr>
        </p:nvSpPr>
        <p:spPr>
          <a:xfrm>
            <a:off x="3552047" y="0"/>
            <a:ext cx="1416930" cy="1646312"/>
          </a:xfrm>
          <a:custGeom>
            <a:avLst/>
            <a:gdLst>
              <a:gd name="connsiteX0" fmla="*/ 0 w 1646356"/>
              <a:gd name="connsiteY0" fmla="*/ 0 h 1912879"/>
              <a:gd name="connsiteX1" fmla="*/ 1646356 w 1646356"/>
              <a:gd name="connsiteY1" fmla="*/ 956440 h 1912879"/>
              <a:gd name="connsiteX2" fmla="*/ 0 w 1646356"/>
              <a:gd name="connsiteY2" fmla="*/ 1912879 h 1912879"/>
            </a:gdLst>
            <a:ahLst/>
            <a:cxnLst>
              <a:cxn ang="0">
                <a:pos x="connsiteX0" y="connsiteY0"/>
              </a:cxn>
              <a:cxn ang="0">
                <a:pos x="connsiteX1" y="connsiteY1"/>
              </a:cxn>
              <a:cxn ang="0">
                <a:pos x="connsiteX2" y="connsiteY2"/>
              </a:cxn>
            </a:cxnLst>
            <a:rect l="l" t="t" r="r" b="b"/>
            <a:pathLst>
              <a:path w="1646356" h="1912879">
                <a:moveTo>
                  <a:pt x="0" y="0"/>
                </a:moveTo>
                <a:lnTo>
                  <a:pt x="1646356" y="956440"/>
                </a:lnTo>
                <a:lnTo>
                  <a:pt x="0" y="1912879"/>
                </a:lnTo>
                <a:close/>
              </a:path>
            </a:pathLst>
          </a:custGeom>
          <a:solidFill>
            <a:schemeClr val="bg1">
              <a:lumMod val="95000"/>
            </a:schemeClr>
          </a:solidFill>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3738926576"/>
      </p:ext>
    </p:extLst>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ection Breaker_2">
    <p:spTree>
      <p:nvGrpSpPr>
        <p:cNvPr id="1" name=""/>
        <p:cNvGrpSpPr/>
        <p:nvPr/>
      </p:nvGrpSpPr>
      <p:grpSpPr>
        <a:xfrm>
          <a:off x="0" y="0"/>
          <a:ext cx="0" cy="0"/>
          <a:chOff x="0" y="0"/>
          <a:chExt cx="0" cy="0"/>
        </a:xfrm>
      </p:grpSpPr>
      <p:sp>
        <p:nvSpPr>
          <p:cNvPr id="37" name="Freeform 18">
            <a:extLst>
              <a:ext uri="{FF2B5EF4-FFF2-40B4-BE49-F238E27FC236}">
                <a16:creationId xmlns:a16="http://schemas.microsoft.com/office/drawing/2014/main" id="{DCDA966E-7FC3-465D-ACC3-7FAB3DA5409F}"/>
              </a:ext>
            </a:extLst>
          </p:cNvPr>
          <p:cNvSpPr>
            <a:spLocks/>
          </p:cNvSpPr>
          <p:nvPr userDrawn="1"/>
        </p:nvSpPr>
        <p:spPr bwMode="auto">
          <a:xfrm rot="10800000">
            <a:off x="9084430" y="2354167"/>
            <a:ext cx="3107568" cy="3596290"/>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 name="Title 1">
            <a:extLst>
              <a:ext uri="{FF2B5EF4-FFF2-40B4-BE49-F238E27FC236}">
                <a16:creationId xmlns:a16="http://schemas.microsoft.com/office/drawing/2014/main" id="{B53A46CC-F8F0-44AA-AF1B-730FDFD7C154}"/>
              </a:ext>
            </a:extLst>
          </p:cNvPr>
          <p:cNvSpPr>
            <a:spLocks noGrp="1"/>
          </p:cNvSpPr>
          <p:nvPr>
            <p:ph type="title" hasCustomPrompt="1"/>
          </p:nvPr>
        </p:nvSpPr>
        <p:spPr>
          <a:xfrm>
            <a:off x="6597565" y="1640982"/>
            <a:ext cx="5213435" cy="1426369"/>
          </a:xfrm>
        </p:spPr>
        <p:txBody>
          <a:bodyPr vert="horz" lIns="91440" tIns="45720" rIns="91440" bIns="45720" rtlCol="0" anchor="b">
            <a:noAutofit/>
          </a:bodyPr>
          <a:lstStyle>
            <a:lvl1pPr>
              <a:defRPr lang="en-US" sz="3600" b="0" cap="none" baseline="0" dirty="0">
                <a:solidFill>
                  <a:srgbClr val="0066B3"/>
                </a:solidFill>
                <a:latin typeface="Arial" panose="020B0604020202020204" pitchFamily="34" charset="0"/>
                <a:cs typeface="Arial" panose="020B0604020202020204" pitchFamily="34" charset="0"/>
              </a:defRPr>
            </a:lvl1pPr>
          </a:lstStyle>
          <a:p>
            <a:pPr lvl="0"/>
            <a:r>
              <a:rPr lang="en-US" dirty="0"/>
              <a:t>Click to edit master title style</a:t>
            </a:r>
          </a:p>
        </p:txBody>
      </p:sp>
      <p:sp>
        <p:nvSpPr>
          <p:cNvPr id="3" name="Text Placeholder 2">
            <a:extLst>
              <a:ext uri="{FF2B5EF4-FFF2-40B4-BE49-F238E27FC236}">
                <a16:creationId xmlns:a16="http://schemas.microsoft.com/office/drawing/2014/main" id="{2B32F73E-08FF-42B9-B029-B281CA09A72F}"/>
              </a:ext>
            </a:extLst>
          </p:cNvPr>
          <p:cNvSpPr>
            <a:spLocks noGrp="1"/>
          </p:cNvSpPr>
          <p:nvPr>
            <p:ph type="body" idx="1"/>
          </p:nvPr>
        </p:nvSpPr>
        <p:spPr>
          <a:xfrm>
            <a:off x="6597564" y="3215043"/>
            <a:ext cx="5213435" cy="1500187"/>
          </a:xfrm>
        </p:spPr>
        <p:txBody>
          <a:bodyPr vert="horz" lIns="91440" tIns="45720" rIns="91440" bIns="45720" rtlCol="0">
            <a:noAutofit/>
          </a:bodyPr>
          <a:lstStyle>
            <a:lvl1pPr marL="0" indent="0">
              <a:buNone/>
              <a:defRPr lang="en-US" sz="1800" kern="1200" dirty="0">
                <a:solidFill>
                  <a:schemeClr val="tx1">
                    <a:lumMod val="50000"/>
                    <a:lumOff val="50000"/>
                  </a:schemeClr>
                </a:solidFill>
                <a:latin typeface="Arial" panose="020B0604020202020204" pitchFamily="34" charset="0"/>
                <a:ea typeface="+mn-ea"/>
                <a:cs typeface="Arial" panose="020B0604020202020204" pitchFamily="34" charset="0"/>
              </a:defRPr>
            </a:lvl1pPr>
          </a:lstStyle>
          <a:p>
            <a:pPr marL="228531" lvl="0" indent="-228531" algn="l" defTabSz="914126" rtl="0" eaLnBrk="1" latinLnBrk="0" hangingPunct="1">
              <a:lnSpc>
                <a:spcPct val="100000"/>
              </a:lnSpc>
              <a:spcBef>
                <a:spcPts val="1000"/>
              </a:spcBef>
              <a:buFont typeface="Arial" panose="020B0604020202020204" pitchFamily="34" charset="0"/>
              <a:buNone/>
            </a:pPr>
            <a:r>
              <a:rPr lang="en-US"/>
              <a:t>Edit Master text styles</a:t>
            </a:r>
          </a:p>
        </p:txBody>
      </p:sp>
      <p:sp>
        <p:nvSpPr>
          <p:cNvPr id="20" name="Freeform 18">
            <a:extLst>
              <a:ext uri="{FF2B5EF4-FFF2-40B4-BE49-F238E27FC236}">
                <a16:creationId xmlns:a16="http://schemas.microsoft.com/office/drawing/2014/main" id="{F936DFB7-225B-4353-A148-0B55BFD66405}"/>
              </a:ext>
            </a:extLst>
          </p:cNvPr>
          <p:cNvSpPr>
            <a:spLocks/>
          </p:cNvSpPr>
          <p:nvPr userDrawn="1"/>
        </p:nvSpPr>
        <p:spPr bwMode="auto">
          <a:xfrm rot="10800000">
            <a:off x="2606055" y="1172136"/>
            <a:ext cx="1230213" cy="1423686"/>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CFCFC"/>
          </a:solidFill>
          <a:ln w="23813" cap="flat">
            <a:noFill/>
            <a:prstDash val="solid"/>
            <a:round/>
            <a:headEnd/>
            <a:tailEnd/>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21" name="Freeform 18">
            <a:extLst>
              <a:ext uri="{FF2B5EF4-FFF2-40B4-BE49-F238E27FC236}">
                <a16:creationId xmlns:a16="http://schemas.microsoft.com/office/drawing/2014/main" id="{F144ACCF-6A4F-45A1-8691-074EEEF46D5B}"/>
              </a:ext>
            </a:extLst>
          </p:cNvPr>
          <p:cNvSpPr>
            <a:spLocks/>
          </p:cNvSpPr>
          <p:nvPr userDrawn="1"/>
        </p:nvSpPr>
        <p:spPr bwMode="auto">
          <a:xfrm rot="10800000">
            <a:off x="3478956" y="3255654"/>
            <a:ext cx="1230213" cy="1423686"/>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F2F2F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23" name="Freeform 18">
            <a:extLst>
              <a:ext uri="{FF2B5EF4-FFF2-40B4-BE49-F238E27FC236}">
                <a16:creationId xmlns:a16="http://schemas.microsoft.com/office/drawing/2014/main" id="{D57BA1E0-28FB-488F-9AEE-3E276D25A475}"/>
              </a:ext>
            </a:extLst>
          </p:cNvPr>
          <p:cNvSpPr>
            <a:spLocks/>
          </p:cNvSpPr>
          <p:nvPr userDrawn="1"/>
        </p:nvSpPr>
        <p:spPr bwMode="auto">
          <a:xfrm rot="10800000">
            <a:off x="354997" y="2039186"/>
            <a:ext cx="2004068" cy="2319244"/>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33" name="Freeform 10">
            <a:extLst>
              <a:ext uri="{FF2B5EF4-FFF2-40B4-BE49-F238E27FC236}">
                <a16:creationId xmlns:a16="http://schemas.microsoft.com/office/drawing/2014/main" id="{AB444B24-8CD2-4C31-BD40-757DC414A1C0}"/>
              </a:ext>
            </a:extLst>
          </p:cNvPr>
          <p:cNvSpPr>
            <a:spLocks/>
          </p:cNvSpPr>
          <p:nvPr userDrawn="1"/>
        </p:nvSpPr>
        <p:spPr bwMode="auto">
          <a:xfrm>
            <a:off x="2881893" y="5663817"/>
            <a:ext cx="678536" cy="786611"/>
          </a:xfrm>
          <a:custGeom>
            <a:avLst/>
            <a:gdLst>
              <a:gd name="T0" fmla="*/ 0 w 609"/>
              <a:gd name="T1" fmla="*/ 706 h 706"/>
              <a:gd name="T2" fmla="*/ 609 w 609"/>
              <a:gd name="T3" fmla="*/ 353 h 706"/>
              <a:gd name="T4" fmla="*/ 0 w 609"/>
              <a:gd name="T5" fmla="*/ 0 h 706"/>
              <a:gd name="T6" fmla="*/ 0 w 609"/>
              <a:gd name="T7" fmla="*/ 706 h 706"/>
            </a:gdLst>
            <a:ahLst/>
            <a:cxnLst>
              <a:cxn ang="0">
                <a:pos x="T0" y="T1"/>
              </a:cxn>
              <a:cxn ang="0">
                <a:pos x="T2" y="T3"/>
              </a:cxn>
              <a:cxn ang="0">
                <a:pos x="T4" y="T5"/>
              </a:cxn>
              <a:cxn ang="0">
                <a:pos x="T6" y="T7"/>
              </a:cxn>
            </a:cxnLst>
            <a:rect l="0" t="0" r="r" b="b"/>
            <a:pathLst>
              <a:path w="609" h="706">
                <a:moveTo>
                  <a:pt x="0" y="706"/>
                </a:moveTo>
                <a:lnTo>
                  <a:pt x="609" y="353"/>
                </a:lnTo>
                <a:lnTo>
                  <a:pt x="0" y="0"/>
                </a:lnTo>
                <a:lnTo>
                  <a:pt x="0" y="706"/>
                </a:lnTo>
                <a:close/>
              </a:path>
            </a:pathLst>
          </a:custGeom>
          <a:solidFill>
            <a:srgbClr val="FCFCFC"/>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34" name="Freeform 11">
            <a:extLst>
              <a:ext uri="{FF2B5EF4-FFF2-40B4-BE49-F238E27FC236}">
                <a16:creationId xmlns:a16="http://schemas.microsoft.com/office/drawing/2014/main" id="{C1632216-A5C3-4BF3-9184-4CCBBC622A7E}"/>
              </a:ext>
            </a:extLst>
          </p:cNvPr>
          <p:cNvSpPr>
            <a:spLocks/>
          </p:cNvSpPr>
          <p:nvPr userDrawn="1"/>
        </p:nvSpPr>
        <p:spPr bwMode="auto">
          <a:xfrm>
            <a:off x="629765" y="5292950"/>
            <a:ext cx="966788" cy="1117600"/>
          </a:xfrm>
          <a:custGeom>
            <a:avLst/>
            <a:gdLst>
              <a:gd name="T0" fmla="*/ 0 w 609"/>
              <a:gd name="T1" fmla="*/ 704 h 704"/>
              <a:gd name="T2" fmla="*/ 609 w 609"/>
              <a:gd name="T3" fmla="*/ 351 h 704"/>
              <a:gd name="T4" fmla="*/ 0 w 609"/>
              <a:gd name="T5" fmla="*/ 0 h 704"/>
              <a:gd name="T6" fmla="*/ 0 w 609"/>
              <a:gd name="T7" fmla="*/ 704 h 704"/>
            </a:gdLst>
            <a:ahLst/>
            <a:cxnLst>
              <a:cxn ang="0">
                <a:pos x="T0" y="T1"/>
              </a:cxn>
              <a:cxn ang="0">
                <a:pos x="T2" y="T3"/>
              </a:cxn>
              <a:cxn ang="0">
                <a:pos x="T4" y="T5"/>
              </a:cxn>
              <a:cxn ang="0">
                <a:pos x="T6" y="T7"/>
              </a:cxn>
            </a:cxnLst>
            <a:rect l="0" t="0" r="r" b="b"/>
            <a:pathLst>
              <a:path w="609" h="704">
                <a:moveTo>
                  <a:pt x="0" y="704"/>
                </a:moveTo>
                <a:lnTo>
                  <a:pt x="609" y="351"/>
                </a:lnTo>
                <a:lnTo>
                  <a:pt x="0" y="0"/>
                </a:lnTo>
                <a:lnTo>
                  <a:pt x="0" y="704"/>
                </a:lnTo>
                <a:close/>
              </a:path>
            </a:pathLst>
          </a:custGeom>
          <a:solidFill>
            <a:srgbClr val="FCFCFC"/>
          </a:solidFill>
          <a:ln w="38100">
            <a:noFill/>
            <a:round/>
            <a:headEnd/>
            <a:tailEnd/>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35" name="Freeform 13">
            <a:extLst>
              <a:ext uri="{FF2B5EF4-FFF2-40B4-BE49-F238E27FC236}">
                <a16:creationId xmlns:a16="http://schemas.microsoft.com/office/drawing/2014/main" id="{9BBD503D-C004-46DA-9148-18AFC373824D}"/>
              </a:ext>
            </a:extLst>
          </p:cNvPr>
          <p:cNvSpPr>
            <a:spLocks/>
          </p:cNvSpPr>
          <p:nvPr userDrawn="1"/>
        </p:nvSpPr>
        <p:spPr bwMode="auto">
          <a:xfrm>
            <a:off x="1645765" y="5356452"/>
            <a:ext cx="409575" cy="473075"/>
          </a:xfrm>
          <a:custGeom>
            <a:avLst/>
            <a:gdLst>
              <a:gd name="T0" fmla="*/ 0 w 258"/>
              <a:gd name="T1" fmla="*/ 298 h 298"/>
              <a:gd name="T2" fmla="*/ 258 w 258"/>
              <a:gd name="T3" fmla="*/ 148 h 298"/>
              <a:gd name="T4" fmla="*/ 0 w 258"/>
              <a:gd name="T5" fmla="*/ 0 h 298"/>
              <a:gd name="T6" fmla="*/ 0 w 258"/>
              <a:gd name="T7" fmla="*/ 298 h 298"/>
            </a:gdLst>
            <a:ahLst/>
            <a:cxnLst>
              <a:cxn ang="0">
                <a:pos x="T0" y="T1"/>
              </a:cxn>
              <a:cxn ang="0">
                <a:pos x="T2" y="T3"/>
              </a:cxn>
              <a:cxn ang="0">
                <a:pos x="T4" y="T5"/>
              </a:cxn>
              <a:cxn ang="0">
                <a:pos x="T6" y="T7"/>
              </a:cxn>
            </a:cxnLst>
            <a:rect l="0" t="0" r="r" b="b"/>
            <a:pathLst>
              <a:path w="258" h="298">
                <a:moveTo>
                  <a:pt x="0" y="298"/>
                </a:moveTo>
                <a:lnTo>
                  <a:pt x="258" y="148"/>
                </a:lnTo>
                <a:lnTo>
                  <a:pt x="0" y="0"/>
                </a:lnTo>
                <a:lnTo>
                  <a:pt x="0" y="298"/>
                </a:lnTo>
                <a:close/>
              </a:path>
            </a:pathLst>
          </a:custGeom>
          <a:solidFill>
            <a:srgbClr val="CFD0D2"/>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36" name="Freeform 20">
            <a:extLst>
              <a:ext uri="{FF2B5EF4-FFF2-40B4-BE49-F238E27FC236}">
                <a16:creationId xmlns:a16="http://schemas.microsoft.com/office/drawing/2014/main" id="{4F979516-74D5-48D9-9802-05D50672544A}"/>
              </a:ext>
            </a:extLst>
          </p:cNvPr>
          <p:cNvSpPr>
            <a:spLocks/>
          </p:cNvSpPr>
          <p:nvPr userDrawn="1"/>
        </p:nvSpPr>
        <p:spPr bwMode="auto">
          <a:xfrm>
            <a:off x="3992066" y="1259289"/>
            <a:ext cx="1229042" cy="1423686"/>
          </a:xfrm>
          <a:custGeom>
            <a:avLst/>
            <a:gdLst>
              <a:gd name="T0" fmla="*/ 0 w 663"/>
              <a:gd name="T1" fmla="*/ 768 h 768"/>
              <a:gd name="T2" fmla="*/ 663 w 663"/>
              <a:gd name="T3" fmla="*/ 384 h 768"/>
              <a:gd name="T4" fmla="*/ 0 w 663"/>
              <a:gd name="T5" fmla="*/ 0 h 768"/>
              <a:gd name="T6" fmla="*/ 0 w 663"/>
              <a:gd name="T7" fmla="*/ 768 h 768"/>
            </a:gdLst>
            <a:ahLst/>
            <a:cxnLst>
              <a:cxn ang="0">
                <a:pos x="T0" y="T1"/>
              </a:cxn>
              <a:cxn ang="0">
                <a:pos x="T2" y="T3"/>
              </a:cxn>
              <a:cxn ang="0">
                <a:pos x="T4" y="T5"/>
              </a:cxn>
              <a:cxn ang="0">
                <a:pos x="T6" y="T7"/>
              </a:cxn>
            </a:cxnLst>
            <a:rect l="0" t="0" r="r" b="b"/>
            <a:pathLst>
              <a:path w="663" h="768">
                <a:moveTo>
                  <a:pt x="0" y="768"/>
                </a:moveTo>
                <a:lnTo>
                  <a:pt x="663" y="384"/>
                </a:lnTo>
                <a:lnTo>
                  <a:pt x="0" y="0"/>
                </a:lnTo>
                <a:lnTo>
                  <a:pt x="0" y="768"/>
                </a:lnTo>
                <a:close/>
              </a:path>
            </a:pathLst>
          </a:custGeom>
          <a:solidFill>
            <a:srgbClr val="CFD0D2"/>
          </a:solidFill>
          <a:ln w="3175" cap="flat" cmpd="sng" algn="ctr">
            <a:noFill/>
            <a:prstDash val="solid"/>
            <a:miter lim="800000"/>
            <a:headEnd type="none" w="sm" len="sm"/>
            <a:tailEnd type="triangle" w="med" len="med"/>
          </a:ln>
          <a:effectLst/>
        </p:spPr>
        <p:txBody>
          <a:bodyPr vert="horz" wrap="none" lIns="91440" tIns="45720" rIns="91440" bIns="45720" numCol="1" rtlCol="0" anchor="ctr" anchorCtr="1" compatLnSpc="1">
            <a:prstTxWarp prst="textNoShape">
              <a:avLst/>
            </a:prstTxWarp>
          </a:bodyPr>
          <a:lstStyle/>
          <a:p>
            <a:pPr marL="0" marR="0" lvl="0" indent="0" algn="ctr" defTabSz="914400" eaLnBrk="1" latinLnBrk="0" hangingPunct="1">
              <a:lnSpc>
                <a:spcPct val="100000"/>
              </a:lnSpc>
              <a:buClrTx/>
              <a:buSzTx/>
              <a:buFontTx/>
              <a:buNone/>
              <a:tabLst/>
            </a:pPr>
            <a:endParaRPr kumimoji="0" lang="en-US" sz="2000" b="0" i="0" u="none" strike="noStrike" cap="none" normalizeH="0" baseline="0" dirty="0">
              <a:ln>
                <a:noFill/>
              </a:ln>
              <a:effectLst/>
              <a:latin typeface="Arial" panose="020B0604020202020204" pitchFamily="34" charset="0"/>
              <a:cs typeface="Arial" panose="020B0604020202020204" pitchFamily="34" charset="0"/>
            </a:endParaRPr>
          </a:p>
        </p:txBody>
      </p:sp>
      <p:sp>
        <p:nvSpPr>
          <p:cNvPr id="39" name="Picture Placeholder 38">
            <a:extLst>
              <a:ext uri="{FF2B5EF4-FFF2-40B4-BE49-F238E27FC236}">
                <a16:creationId xmlns:a16="http://schemas.microsoft.com/office/drawing/2014/main" id="{C5927D35-FED1-4A40-A02B-0AFF172A76D8}"/>
              </a:ext>
            </a:extLst>
          </p:cNvPr>
          <p:cNvSpPr>
            <a:spLocks noGrp="1"/>
          </p:cNvSpPr>
          <p:nvPr>
            <p:ph type="pic" sz="quarter" idx="10"/>
          </p:nvPr>
        </p:nvSpPr>
        <p:spPr>
          <a:xfrm>
            <a:off x="15393" y="0"/>
            <a:ext cx="4965810" cy="6513816"/>
          </a:xfrm>
          <a:custGeom>
            <a:avLst/>
            <a:gdLst>
              <a:gd name="connsiteX0" fmla="*/ 3353618 w 7871044"/>
              <a:gd name="connsiteY0" fmla="*/ 5096834 h 10324705"/>
              <a:gd name="connsiteX1" fmla="*/ 7871044 w 7871044"/>
              <a:gd name="connsiteY1" fmla="*/ 7710042 h 10324705"/>
              <a:gd name="connsiteX2" fmla="*/ 3353618 w 7871044"/>
              <a:gd name="connsiteY2" fmla="*/ 10324705 h 10324705"/>
              <a:gd name="connsiteX3" fmla="*/ 1138453 w 7871044"/>
              <a:gd name="connsiteY3" fmla="*/ 5061069 h 10324705"/>
              <a:gd name="connsiteX4" fmla="*/ 2376135 w 7871044"/>
              <a:gd name="connsiteY4" fmla="*/ 5777034 h 10324705"/>
              <a:gd name="connsiteX5" fmla="*/ 1138453 w 7871044"/>
              <a:gd name="connsiteY5" fmla="*/ 6493398 h 10324705"/>
              <a:gd name="connsiteX6" fmla="*/ 2484422 w 7871044"/>
              <a:gd name="connsiteY6" fmla="*/ 2975892 h 10324705"/>
              <a:gd name="connsiteX7" fmla="*/ 4544715 w 7871044"/>
              <a:gd name="connsiteY7" fmla="*/ 4167715 h 10324705"/>
              <a:gd name="connsiteX8" fmla="*/ 2484422 w 7871044"/>
              <a:gd name="connsiteY8" fmla="*/ 5360202 h 10324705"/>
              <a:gd name="connsiteX9" fmla="*/ 0 w 7871044"/>
              <a:gd name="connsiteY9" fmla="*/ 0 h 10324705"/>
              <a:gd name="connsiteX10" fmla="*/ 3670638 w 7871044"/>
              <a:gd name="connsiteY10" fmla="*/ 2123363 h 10324705"/>
              <a:gd name="connsiteX11" fmla="*/ 0 w 7871044"/>
              <a:gd name="connsiteY11" fmla="*/ 4247909 h 10324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71044" h="10324705">
                <a:moveTo>
                  <a:pt x="3353618" y="5096834"/>
                </a:moveTo>
                <a:lnTo>
                  <a:pt x="7871044" y="7710042"/>
                </a:lnTo>
                <a:lnTo>
                  <a:pt x="3353618" y="10324705"/>
                </a:lnTo>
                <a:close/>
                <a:moveTo>
                  <a:pt x="1138453" y="5061069"/>
                </a:moveTo>
                <a:lnTo>
                  <a:pt x="2376135" y="5777034"/>
                </a:lnTo>
                <a:lnTo>
                  <a:pt x="1138453" y="6493398"/>
                </a:lnTo>
                <a:close/>
                <a:moveTo>
                  <a:pt x="2484422" y="2975892"/>
                </a:moveTo>
                <a:lnTo>
                  <a:pt x="4544715" y="4167715"/>
                </a:lnTo>
                <a:lnTo>
                  <a:pt x="2484422" y="5360202"/>
                </a:lnTo>
                <a:close/>
                <a:moveTo>
                  <a:pt x="0" y="0"/>
                </a:moveTo>
                <a:lnTo>
                  <a:pt x="3670638" y="2123363"/>
                </a:lnTo>
                <a:lnTo>
                  <a:pt x="0" y="4247909"/>
                </a:lnTo>
                <a:close/>
              </a:path>
            </a:pathLst>
          </a:custGeom>
          <a:solidFill>
            <a:srgbClr val="F37124"/>
          </a:solidFill>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22" name="Freeform 18">
            <a:extLst>
              <a:ext uri="{FF2B5EF4-FFF2-40B4-BE49-F238E27FC236}">
                <a16:creationId xmlns:a16="http://schemas.microsoft.com/office/drawing/2014/main" id="{4AC82166-F7E2-4496-B0FA-769A6D247176}"/>
              </a:ext>
            </a:extLst>
          </p:cNvPr>
          <p:cNvSpPr>
            <a:spLocks/>
          </p:cNvSpPr>
          <p:nvPr userDrawn="1"/>
        </p:nvSpPr>
        <p:spPr bwMode="auto">
          <a:xfrm rot="10800000">
            <a:off x="1937122" y="4154231"/>
            <a:ext cx="1230213" cy="1423686"/>
          </a:xfrm>
          <a:custGeom>
            <a:avLst/>
            <a:gdLst>
              <a:gd name="T0" fmla="*/ 0 w 3103"/>
              <a:gd name="T1" fmla="*/ 3591 h 3591"/>
              <a:gd name="T2" fmla="*/ 3103 w 3103"/>
              <a:gd name="T3" fmla="*/ 1795 h 3591"/>
              <a:gd name="T4" fmla="*/ 0 w 3103"/>
              <a:gd name="T5" fmla="*/ 0 h 3591"/>
              <a:gd name="T6" fmla="*/ 0 w 3103"/>
              <a:gd name="T7" fmla="*/ 3591 h 3591"/>
            </a:gdLst>
            <a:ahLst/>
            <a:cxnLst>
              <a:cxn ang="0">
                <a:pos x="T0" y="T1"/>
              </a:cxn>
              <a:cxn ang="0">
                <a:pos x="T2" y="T3"/>
              </a:cxn>
              <a:cxn ang="0">
                <a:pos x="T4" y="T5"/>
              </a:cxn>
              <a:cxn ang="0">
                <a:pos x="T6" y="T7"/>
              </a:cxn>
            </a:cxnLst>
            <a:rect l="0" t="0" r="r" b="b"/>
            <a:pathLst>
              <a:path w="3103" h="3591">
                <a:moveTo>
                  <a:pt x="0" y="3591"/>
                </a:moveTo>
                <a:lnTo>
                  <a:pt x="3103" y="1795"/>
                </a:lnTo>
                <a:lnTo>
                  <a:pt x="0" y="0"/>
                </a:lnTo>
                <a:lnTo>
                  <a:pt x="0" y="3591"/>
                </a:lnTo>
                <a:close/>
              </a:path>
            </a:pathLst>
          </a:custGeom>
          <a:solidFill>
            <a:srgbClr val="EFEFEF">
              <a:alpha val="30000"/>
            </a:srgbClr>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87188041"/>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3/16/2022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Section Breaker_3">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BB4EB7FD-EF8C-4641-8AA1-6755D1944DF4}"/>
              </a:ext>
            </a:extLst>
          </p:cNvPr>
          <p:cNvSpPr>
            <a:spLocks noGrp="1"/>
          </p:cNvSpPr>
          <p:nvPr>
            <p:ph type="title"/>
          </p:nvPr>
        </p:nvSpPr>
        <p:spPr>
          <a:xfrm>
            <a:off x="4256204" y="2766219"/>
            <a:ext cx="5253556" cy="1325563"/>
          </a:xfrm>
          <a:solidFill>
            <a:schemeClr val="tx1"/>
          </a:solidFill>
        </p:spPr>
        <p:txBody>
          <a:bodyPr>
            <a:normAutofit/>
          </a:bodyPr>
          <a:lstStyle>
            <a:lvl1pPr algn="l" defTabSz="914126" rtl="0" eaLnBrk="1" latinLnBrk="0" hangingPunct="1">
              <a:lnSpc>
                <a:spcPct val="90000"/>
              </a:lnSpc>
              <a:spcBef>
                <a:spcPct val="0"/>
              </a:spcBef>
              <a:buNone/>
              <a:defRPr lang="en-US" sz="3199" b="0" kern="1200" dirty="0">
                <a:solidFill>
                  <a:schemeClr val="bg1"/>
                </a:solidFill>
                <a:latin typeface="Arial" panose="020B0604020202020204" pitchFamily="34" charset="0"/>
                <a:ea typeface="+mj-ea"/>
                <a:cs typeface="Arial" panose="020B0604020202020204" pitchFamily="34" charset="0"/>
              </a:defRPr>
            </a:lvl1pPr>
          </a:lstStyle>
          <a:p>
            <a:r>
              <a:rPr lang="en-US"/>
              <a:t>Click to edit Master title style</a:t>
            </a:r>
            <a:endParaRPr lang="en-US" dirty="0"/>
          </a:p>
        </p:txBody>
      </p:sp>
      <p:sp>
        <p:nvSpPr>
          <p:cNvPr id="21" name="Picture Placeholder 20">
            <a:extLst>
              <a:ext uri="{FF2B5EF4-FFF2-40B4-BE49-F238E27FC236}">
                <a16:creationId xmlns:a16="http://schemas.microsoft.com/office/drawing/2014/main" id="{7BE51D61-AAEB-447E-A524-481A2F67BAFE}"/>
              </a:ext>
            </a:extLst>
          </p:cNvPr>
          <p:cNvSpPr>
            <a:spLocks noGrp="1"/>
          </p:cNvSpPr>
          <p:nvPr>
            <p:ph type="pic" sz="quarter" idx="14"/>
          </p:nvPr>
        </p:nvSpPr>
        <p:spPr>
          <a:xfrm>
            <a:off x="988622" y="1652242"/>
            <a:ext cx="3070613" cy="3553519"/>
          </a:xfrm>
          <a:custGeom>
            <a:avLst/>
            <a:gdLst>
              <a:gd name="connsiteX0" fmla="*/ 0 w 3070613"/>
              <a:gd name="connsiteY0" fmla="*/ 0 h 3553519"/>
              <a:gd name="connsiteX1" fmla="*/ 3070613 w 3070613"/>
              <a:gd name="connsiteY1" fmla="*/ 1776265 h 3553519"/>
              <a:gd name="connsiteX2" fmla="*/ 0 w 3070613"/>
              <a:gd name="connsiteY2" fmla="*/ 3553519 h 3553519"/>
            </a:gdLst>
            <a:ahLst/>
            <a:cxnLst>
              <a:cxn ang="0">
                <a:pos x="connsiteX0" y="connsiteY0"/>
              </a:cxn>
              <a:cxn ang="0">
                <a:pos x="connsiteX1" y="connsiteY1"/>
              </a:cxn>
              <a:cxn ang="0">
                <a:pos x="connsiteX2" y="connsiteY2"/>
              </a:cxn>
            </a:cxnLst>
            <a:rect l="l" t="t" r="r" b="b"/>
            <a:pathLst>
              <a:path w="3070613" h="3553519">
                <a:moveTo>
                  <a:pt x="0" y="0"/>
                </a:moveTo>
                <a:lnTo>
                  <a:pt x="3070613" y="1776265"/>
                </a:lnTo>
                <a:lnTo>
                  <a:pt x="0" y="3553519"/>
                </a:lnTo>
                <a:close/>
              </a:path>
            </a:pathLst>
          </a:custGeom>
          <a:solidFill>
            <a:schemeClr val="tx1">
              <a:lumMod val="50000"/>
              <a:lumOff val="50000"/>
            </a:schemeClr>
          </a:solidFill>
          <a:ln w="57150">
            <a:solidFill>
              <a:srgbClr val="F37124"/>
            </a:solidFill>
          </a:ln>
        </p:spPr>
        <p:txBody>
          <a:bodyPr wrap="square" anchor="ctr" anchorCtr="0">
            <a:noAutofit/>
          </a:bodyPr>
          <a:lstStyle>
            <a:lvl1pPr algn="ctr">
              <a:defRPr>
                <a:latin typeface="Arial" panose="020B0604020202020204" pitchFamily="34" charset="0"/>
                <a:cs typeface="Arial" panose="020B0604020202020204" pitchFamily="34" charset="0"/>
              </a:defRPr>
            </a:lvl1pPr>
          </a:lstStyle>
          <a:p>
            <a:r>
              <a:rPr lang="en-US"/>
              <a:t>Click icon to add picture</a:t>
            </a:r>
          </a:p>
        </p:txBody>
      </p:sp>
      <p:sp>
        <p:nvSpPr>
          <p:cNvPr id="24" name="Picture Placeholder 23">
            <a:extLst>
              <a:ext uri="{FF2B5EF4-FFF2-40B4-BE49-F238E27FC236}">
                <a16:creationId xmlns:a16="http://schemas.microsoft.com/office/drawing/2014/main" id="{6CAAD202-9808-4135-9D50-2DB317572065}"/>
              </a:ext>
            </a:extLst>
          </p:cNvPr>
          <p:cNvSpPr>
            <a:spLocks noGrp="1"/>
          </p:cNvSpPr>
          <p:nvPr>
            <p:ph type="pic" sz="quarter" idx="15"/>
          </p:nvPr>
        </p:nvSpPr>
        <p:spPr>
          <a:xfrm>
            <a:off x="-1" y="2"/>
            <a:ext cx="12192000" cy="6146157"/>
          </a:xfrm>
          <a:custGeom>
            <a:avLst/>
            <a:gdLst>
              <a:gd name="connsiteX0" fmla="*/ 0 w 12192000"/>
              <a:gd name="connsiteY0" fmla="*/ 0 h 6146157"/>
              <a:gd name="connsiteX1" fmla="*/ 12192000 w 12192000"/>
              <a:gd name="connsiteY1" fmla="*/ 0 h 6146157"/>
              <a:gd name="connsiteX2" fmla="*/ 12192000 w 12192000"/>
              <a:gd name="connsiteY2" fmla="*/ 6146157 h 6146157"/>
              <a:gd name="connsiteX3" fmla="*/ 0 w 12192000"/>
              <a:gd name="connsiteY3" fmla="*/ 6146157 h 6146157"/>
            </a:gdLst>
            <a:ahLst/>
            <a:cxnLst>
              <a:cxn ang="0">
                <a:pos x="connsiteX0" y="connsiteY0"/>
              </a:cxn>
              <a:cxn ang="0">
                <a:pos x="connsiteX1" y="connsiteY1"/>
              </a:cxn>
              <a:cxn ang="0">
                <a:pos x="connsiteX2" y="connsiteY2"/>
              </a:cxn>
              <a:cxn ang="0">
                <a:pos x="connsiteX3" y="connsiteY3"/>
              </a:cxn>
            </a:cxnLst>
            <a:rect l="l" t="t" r="r" b="b"/>
            <a:pathLst>
              <a:path w="12192000" h="6146157">
                <a:moveTo>
                  <a:pt x="0" y="0"/>
                </a:moveTo>
                <a:lnTo>
                  <a:pt x="12192000" y="0"/>
                </a:lnTo>
                <a:lnTo>
                  <a:pt x="12192000" y="6146157"/>
                </a:lnTo>
                <a:lnTo>
                  <a:pt x="0" y="6146157"/>
                </a:lnTo>
                <a:close/>
              </a:path>
            </a:pathLst>
          </a:custGeom>
          <a:solidFill>
            <a:schemeClr val="tx1">
              <a:lumMod val="50000"/>
              <a:lumOff val="50000"/>
            </a:schemeClr>
          </a:solidFill>
        </p:spPr>
        <p:txBody>
          <a:bodyPr wrap="square" anchor="t" anchorCtr="0">
            <a:noAutofit/>
          </a:bodyPr>
          <a:lstStyle>
            <a:lvl1pPr algn="ctr">
              <a:defRPr>
                <a:latin typeface="Arial" panose="020B0604020202020204" pitchFamily="34" charset="0"/>
                <a:cs typeface="Arial" panose="020B0604020202020204" pitchFamily="34" charset="0"/>
              </a:defRPr>
            </a:lvl1pPr>
          </a:lstStyle>
          <a:p>
            <a:r>
              <a:rPr lang="en-US"/>
              <a:t>Click icon to add picture</a:t>
            </a:r>
            <a:endParaRPr lang="en-US" dirty="0"/>
          </a:p>
        </p:txBody>
      </p:sp>
    </p:spTree>
    <p:extLst>
      <p:ext uri="{BB962C8B-B14F-4D97-AF65-F5344CB8AC3E}">
        <p14:creationId xmlns:p14="http://schemas.microsoft.com/office/powerpoint/2010/main" val="983864810"/>
      </p:ext>
    </p:extLst>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Section Breaker_4">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DCA524BC-1377-4DF8-9544-D957D4D7B325}"/>
              </a:ext>
            </a:extLst>
          </p:cNvPr>
          <p:cNvSpPr>
            <a:spLocks noGrp="1"/>
          </p:cNvSpPr>
          <p:nvPr>
            <p:ph type="pic" sz="quarter" idx="10"/>
          </p:nvPr>
        </p:nvSpPr>
        <p:spPr>
          <a:xfrm>
            <a:off x="3446756" y="-1747"/>
            <a:ext cx="8745244" cy="6859747"/>
          </a:xfrm>
          <a:custGeom>
            <a:avLst/>
            <a:gdLst>
              <a:gd name="connsiteX0" fmla="*/ 8745244 w 8745244"/>
              <a:gd name="connsiteY0" fmla="*/ 0 h 6859747"/>
              <a:gd name="connsiteX1" fmla="*/ 8745244 w 8745244"/>
              <a:gd name="connsiteY1" fmla="*/ 6859747 h 6859747"/>
              <a:gd name="connsiteX2" fmla="*/ 3142493 w 8745244"/>
              <a:gd name="connsiteY2" fmla="*/ 6859747 h 6859747"/>
              <a:gd name="connsiteX3" fmla="*/ 0 w 8745244"/>
              <a:gd name="connsiteY3" fmla="*/ 5046681 h 6859747"/>
            </a:gdLst>
            <a:ahLst/>
            <a:cxnLst>
              <a:cxn ang="0">
                <a:pos x="connsiteX0" y="connsiteY0"/>
              </a:cxn>
              <a:cxn ang="0">
                <a:pos x="connsiteX1" y="connsiteY1"/>
              </a:cxn>
              <a:cxn ang="0">
                <a:pos x="connsiteX2" y="connsiteY2"/>
              </a:cxn>
              <a:cxn ang="0">
                <a:pos x="connsiteX3" y="connsiteY3"/>
              </a:cxn>
            </a:cxnLst>
            <a:rect l="l" t="t" r="r" b="b"/>
            <a:pathLst>
              <a:path w="8745244" h="6859747">
                <a:moveTo>
                  <a:pt x="8745244" y="0"/>
                </a:moveTo>
                <a:lnTo>
                  <a:pt x="8745244" y="6859747"/>
                </a:lnTo>
                <a:lnTo>
                  <a:pt x="3142493" y="6859747"/>
                </a:lnTo>
                <a:lnTo>
                  <a:pt x="0" y="5046681"/>
                </a:lnTo>
                <a:close/>
              </a:path>
            </a:pathLst>
          </a:custGeom>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US"/>
              <a:t>Click icon to add picture</a:t>
            </a:r>
            <a:endParaRPr lang="en-US" dirty="0"/>
          </a:p>
        </p:txBody>
      </p:sp>
      <p:sp>
        <p:nvSpPr>
          <p:cNvPr id="2" name="Title 1">
            <a:extLst>
              <a:ext uri="{FF2B5EF4-FFF2-40B4-BE49-F238E27FC236}">
                <a16:creationId xmlns:a16="http://schemas.microsoft.com/office/drawing/2014/main" id="{33DDCE33-5C3F-4096-8C9B-B510D620CA31}"/>
              </a:ext>
            </a:extLst>
          </p:cNvPr>
          <p:cNvSpPr>
            <a:spLocks noGrp="1"/>
          </p:cNvSpPr>
          <p:nvPr userDrawn="1">
            <p:ph type="ctrTitle" hasCustomPrompt="1"/>
          </p:nvPr>
        </p:nvSpPr>
        <p:spPr>
          <a:xfrm>
            <a:off x="474561" y="782320"/>
            <a:ext cx="6007262" cy="1173802"/>
          </a:xfrm>
          <a:prstGeom prst="rect">
            <a:avLst/>
          </a:prstGeom>
        </p:spPr>
        <p:txBody>
          <a:bodyPr anchor="b">
            <a:noAutofit/>
          </a:bodyPr>
          <a:lstStyle>
            <a:lvl1pPr algn="l" defTabSz="914126" rtl="0" eaLnBrk="1" latinLnBrk="0" hangingPunct="1">
              <a:lnSpc>
                <a:spcPct val="90000"/>
              </a:lnSpc>
              <a:spcBef>
                <a:spcPct val="0"/>
              </a:spcBef>
              <a:buNone/>
              <a:defRPr lang="en-US" sz="3600" b="1" kern="1200" cap="none" dirty="0">
                <a:solidFill>
                  <a:srgbClr val="0066B3"/>
                </a:solidFill>
                <a:latin typeface="Arial" panose="020B0604020202020204" pitchFamily="34" charset="0"/>
                <a:ea typeface="+mj-ea"/>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33F074F0-8D3C-4A32-B4A0-B8AF5883E01C}"/>
              </a:ext>
            </a:extLst>
          </p:cNvPr>
          <p:cNvSpPr>
            <a:spLocks noGrp="1"/>
          </p:cNvSpPr>
          <p:nvPr userDrawn="1">
            <p:ph type="subTitle" idx="1" hasCustomPrompt="1"/>
          </p:nvPr>
        </p:nvSpPr>
        <p:spPr>
          <a:xfrm>
            <a:off x="469381" y="2017409"/>
            <a:ext cx="6012595" cy="969633"/>
          </a:xfrm>
          <a:prstGeom prst="rect">
            <a:avLst/>
          </a:prstGeom>
        </p:spPr>
        <p:txBody>
          <a:bodyPr/>
          <a:lstStyle>
            <a:lvl1pPr marL="0" indent="0" algn="l" defTabSz="914126" rtl="0" eaLnBrk="1" latinLnBrk="0" hangingPunct="1">
              <a:lnSpc>
                <a:spcPct val="90000"/>
              </a:lnSpc>
              <a:spcBef>
                <a:spcPct val="0"/>
              </a:spcBef>
              <a:buFont typeface="Arial" panose="020B0604020202020204" pitchFamily="34" charset="0"/>
              <a:buNone/>
              <a:defRPr lang="en-US" sz="1800" b="0" kern="1200" cap="none" dirty="0">
                <a:solidFill>
                  <a:schemeClr val="tx1">
                    <a:tint val="75000"/>
                  </a:schemeClr>
                </a:solidFill>
                <a:latin typeface="Arial" panose="020B0604020202020204" pitchFamily="34" charset="0"/>
                <a:ea typeface="+mj-ea"/>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dirty="0"/>
              <a:t>Click to edit master subtitle style</a:t>
            </a:r>
          </a:p>
        </p:txBody>
      </p:sp>
    </p:spTree>
    <p:extLst>
      <p:ext uri="{BB962C8B-B14F-4D97-AF65-F5344CB8AC3E}">
        <p14:creationId xmlns:p14="http://schemas.microsoft.com/office/powerpoint/2010/main" val="3022627431"/>
      </p:ext>
    </p:extLst>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Breaker_5">
    <p:spTree>
      <p:nvGrpSpPr>
        <p:cNvPr id="1" name=""/>
        <p:cNvGrpSpPr/>
        <p:nvPr/>
      </p:nvGrpSpPr>
      <p:grpSpPr>
        <a:xfrm>
          <a:off x="0" y="0"/>
          <a:ext cx="0" cy="0"/>
          <a:chOff x="0" y="0"/>
          <a:chExt cx="0" cy="0"/>
        </a:xfrm>
      </p:grpSpPr>
      <p:sp>
        <p:nvSpPr>
          <p:cNvPr id="67" name="Picture Placeholder 66">
            <a:extLst>
              <a:ext uri="{FF2B5EF4-FFF2-40B4-BE49-F238E27FC236}">
                <a16:creationId xmlns:a16="http://schemas.microsoft.com/office/drawing/2014/main" id="{736D596D-D03B-4AD5-93A9-7B29ADDAB2D9}"/>
              </a:ext>
            </a:extLst>
          </p:cNvPr>
          <p:cNvSpPr>
            <a:spLocks noGrp="1"/>
          </p:cNvSpPr>
          <p:nvPr>
            <p:ph type="pic" sz="quarter" idx="10"/>
          </p:nvPr>
        </p:nvSpPr>
        <p:spPr>
          <a:xfrm>
            <a:off x="6592888" y="3175"/>
            <a:ext cx="3732212" cy="6858000"/>
          </a:xfrm>
          <a:custGeom>
            <a:avLst/>
            <a:gdLst>
              <a:gd name="connsiteX0" fmla="*/ 0 w 3732212"/>
              <a:gd name="connsiteY0" fmla="*/ 0 h 6858000"/>
              <a:gd name="connsiteX1" fmla="*/ 3732212 w 3732212"/>
              <a:gd name="connsiteY1" fmla="*/ 0 h 6858000"/>
              <a:gd name="connsiteX2" fmla="*/ 3732212 w 3732212"/>
              <a:gd name="connsiteY2" fmla="*/ 6858000 h 6858000"/>
              <a:gd name="connsiteX3" fmla="*/ 0 w 373221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732212" h="6858000">
                <a:moveTo>
                  <a:pt x="0" y="0"/>
                </a:moveTo>
                <a:lnTo>
                  <a:pt x="3732212" y="0"/>
                </a:lnTo>
                <a:lnTo>
                  <a:pt x="3732212" y="6858000"/>
                </a:lnTo>
                <a:lnTo>
                  <a:pt x="0" y="6858000"/>
                </a:lnTo>
                <a:close/>
              </a:path>
            </a:pathLst>
          </a:custGeom>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US"/>
              <a:t>Click icon to add picture</a:t>
            </a:r>
          </a:p>
        </p:txBody>
      </p:sp>
      <p:sp>
        <p:nvSpPr>
          <p:cNvPr id="2" name="Title 1">
            <a:extLst>
              <a:ext uri="{FF2B5EF4-FFF2-40B4-BE49-F238E27FC236}">
                <a16:creationId xmlns:a16="http://schemas.microsoft.com/office/drawing/2014/main" id="{33DDCE33-5C3F-4096-8C9B-B510D620CA31}"/>
              </a:ext>
            </a:extLst>
          </p:cNvPr>
          <p:cNvSpPr>
            <a:spLocks noGrp="1"/>
          </p:cNvSpPr>
          <p:nvPr userDrawn="1">
            <p:ph type="ctrTitle"/>
          </p:nvPr>
        </p:nvSpPr>
        <p:spPr>
          <a:xfrm>
            <a:off x="474562" y="3851721"/>
            <a:ext cx="5382229" cy="1531464"/>
          </a:xfrm>
          <a:prstGeom prst="rect">
            <a:avLst/>
          </a:prstGeom>
        </p:spPr>
        <p:txBody>
          <a:bodyPr anchor="b">
            <a:noAutofit/>
          </a:bodyPr>
          <a:lstStyle>
            <a:lvl1pPr algn="l">
              <a:defRPr lang="en-US" sz="4000" b="1" dirty="0">
                <a:solidFill>
                  <a:srgbClr val="0066B3"/>
                </a:solidFill>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3F074F0-8D3C-4A32-B4A0-B8AF5883E01C}"/>
              </a:ext>
            </a:extLst>
          </p:cNvPr>
          <p:cNvSpPr>
            <a:spLocks noGrp="1"/>
          </p:cNvSpPr>
          <p:nvPr userDrawn="1">
            <p:ph type="subTitle" idx="1"/>
          </p:nvPr>
        </p:nvSpPr>
        <p:spPr>
          <a:xfrm>
            <a:off x="474562" y="5444472"/>
            <a:ext cx="5382229" cy="969633"/>
          </a:xfrm>
          <a:prstGeom prst="rect">
            <a:avLst/>
          </a:prstGeom>
        </p:spPr>
        <p:txBody>
          <a:bodyPr/>
          <a:lstStyle>
            <a:lvl1pPr marL="0" indent="0" algn="l">
              <a:buNone/>
              <a:defRPr lang="en-US" dirty="0">
                <a:latin typeface="Arial" panose="020B0604020202020204" pitchFamily="34" charset="0"/>
                <a:cs typeface="Arial" panose="020B0604020202020204" pitchFamily="34" charset="0"/>
              </a:defRPr>
            </a:lvl1pPr>
            <a:lvl2pPr marL="457063" indent="0" algn="ctr">
              <a:buNone/>
              <a:defRPr sz="1999"/>
            </a:lvl2pPr>
            <a:lvl3pPr marL="914126" indent="0" algn="ctr">
              <a:buNone/>
              <a:defRPr sz="1799"/>
            </a:lvl3pPr>
            <a:lvl4pPr marL="1371189" indent="0" algn="ctr">
              <a:buNone/>
              <a:defRPr sz="1600"/>
            </a:lvl4pPr>
            <a:lvl5pPr marL="1828251" indent="0" algn="ctr">
              <a:buNone/>
              <a:defRPr sz="1600"/>
            </a:lvl5pPr>
            <a:lvl6pPr marL="2285314" indent="0" algn="ctr">
              <a:buNone/>
              <a:defRPr sz="1600"/>
            </a:lvl6pPr>
            <a:lvl7pPr marL="2742377" indent="0" algn="ctr">
              <a:buNone/>
              <a:defRPr sz="1600"/>
            </a:lvl7pPr>
            <a:lvl8pPr marL="3199440" indent="0" algn="ctr">
              <a:buNone/>
              <a:defRPr sz="1600"/>
            </a:lvl8pPr>
            <a:lvl9pPr marL="3656503" indent="0" algn="ctr">
              <a:buNone/>
              <a:defRPr sz="1600"/>
            </a:lvl9pPr>
          </a:lstStyle>
          <a:p>
            <a:r>
              <a:rPr lang="en-US"/>
              <a:t>Click to edit Master subtitle style</a:t>
            </a:r>
            <a:endParaRPr lang="en-US" dirty="0"/>
          </a:p>
        </p:txBody>
      </p:sp>
      <p:sp>
        <p:nvSpPr>
          <p:cNvPr id="45" name="Freeform 39">
            <a:extLst>
              <a:ext uri="{FF2B5EF4-FFF2-40B4-BE49-F238E27FC236}">
                <a16:creationId xmlns:a16="http://schemas.microsoft.com/office/drawing/2014/main" id="{D192ACEB-6875-41C6-A19B-3017ECCECB1E}"/>
              </a:ext>
            </a:extLst>
          </p:cNvPr>
          <p:cNvSpPr>
            <a:spLocks/>
          </p:cNvSpPr>
          <p:nvPr userDrawn="1"/>
        </p:nvSpPr>
        <p:spPr bwMode="auto">
          <a:xfrm>
            <a:off x="4729164" y="1824037"/>
            <a:ext cx="1395681" cy="1612048"/>
          </a:xfrm>
          <a:custGeom>
            <a:avLst/>
            <a:gdLst>
              <a:gd name="T0" fmla="*/ 0 w 1174"/>
              <a:gd name="T1" fmla="*/ 0 h 1356"/>
              <a:gd name="T2" fmla="*/ 1174 w 1174"/>
              <a:gd name="T3" fmla="*/ 678 h 1356"/>
              <a:gd name="T4" fmla="*/ 0 w 1174"/>
              <a:gd name="T5" fmla="*/ 1356 h 1356"/>
              <a:gd name="T6" fmla="*/ 0 w 1174"/>
              <a:gd name="T7" fmla="*/ 0 h 1356"/>
            </a:gdLst>
            <a:ahLst/>
            <a:cxnLst>
              <a:cxn ang="0">
                <a:pos x="T0" y="T1"/>
              </a:cxn>
              <a:cxn ang="0">
                <a:pos x="T2" y="T3"/>
              </a:cxn>
              <a:cxn ang="0">
                <a:pos x="T4" y="T5"/>
              </a:cxn>
              <a:cxn ang="0">
                <a:pos x="T6" y="T7"/>
              </a:cxn>
            </a:cxnLst>
            <a:rect l="0" t="0" r="r" b="b"/>
            <a:pathLst>
              <a:path w="1174" h="1356">
                <a:moveTo>
                  <a:pt x="0" y="0"/>
                </a:moveTo>
                <a:lnTo>
                  <a:pt x="1174" y="678"/>
                </a:lnTo>
                <a:lnTo>
                  <a:pt x="0" y="1356"/>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48" name="Freeform 42">
            <a:extLst>
              <a:ext uri="{FF2B5EF4-FFF2-40B4-BE49-F238E27FC236}">
                <a16:creationId xmlns:a16="http://schemas.microsoft.com/office/drawing/2014/main" id="{366BFF30-7283-4964-A509-260FAA575AC2}"/>
              </a:ext>
            </a:extLst>
          </p:cNvPr>
          <p:cNvSpPr>
            <a:spLocks/>
          </p:cNvSpPr>
          <p:nvPr userDrawn="1"/>
        </p:nvSpPr>
        <p:spPr bwMode="auto">
          <a:xfrm>
            <a:off x="10325100" y="1647825"/>
            <a:ext cx="1863725" cy="2152650"/>
          </a:xfrm>
          <a:custGeom>
            <a:avLst/>
            <a:gdLst>
              <a:gd name="T0" fmla="*/ 1174 w 1174"/>
              <a:gd name="T1" fmla="*/ 0 h 1356"/>
              <a:gd name="T2" fmla="*/ 0 w 1174"/>
              <a:gd name="T3" fmla="*/ 678 h 1356"/>
              <a:gd name="T4" fmla="*/ 1174 w 1174"/>
              <a:gd name="T5" fmla="*/ 1356 h 1356"/>
              <a:gd name="T6" fmla="*/ 1174 w 1174"/>
              <a:gd name="T7" fmla="*/ 0 h 1356"/>
            </a:gdLst>
            <a:ahLst/>
            <a:cxnLst>
              <a:cxn ang="0">
                <a:pos x="T0" y="T1"/>
              </a:cxn>
              <a:cxn ang="0">
                <a:pos x="T2" y="T3"/>
              </a:cxn>
              <a:cxn ang="0">
                <a:pos x="T4" y="T5"/>
              </a:cxn>
              <a:cxn ang="0">
                <a:pos x="T6" y="T7"/>
              </a:cxn>
            </a:cxnLst>
            <a:rect l="0" t="0" r="r" b="b"/>
            <a:pathLst>
              <a:path w="1174" h="1356">
                <a:moveTo>
                  <a:pt x="1174" y="0"/>
                </a:moveTo>
                <a:lnTo>
                  <a:pt x="0" y="678"/>
                </a:lnTo>
                <a:lnTo>
                  <a:pt x="1174" y="1356"/>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49" name="Freeform 43">
            <a:extLst>
              <a:ext uri="{FF2B5EF4-FFF2-40B4-BE49-F238E27FC236}">
                <a16:creationId xmlns:a16="http://schemas.microsoft.com/office/drawing/2014/main" id="{611862E4-1C34-42C3-B5C4-7AE9BCED33EC}"/>
              </a:ext>
            </a:extLst>
          </p:cNvPr>
          <p:cNvSpPr>
            <a:spLocks/>
          </p:cNvSpPr>
          <p:nvPr userDrawn="1"/>
        </p:nvSpPr>
        <p:spPr bwMode="auto">
          <a:xfrm>
            <a:off x="4729164" y="568327"/>
            <a:ext cx="1863725" cy="2155825"/>
          </a:xfrm>
          <a:custGeom>
            <a:avLst/>
            <a:gdLst>
              <a:gd name="T0" fmla="*/ 1174 w 1174"/>
              <a:gd name="T1" fmla="*/ 0 h 1358"/>
              <a:gd name="T2" fmla="*/ 0 w 1174"/>
              <a:gd name="T3" fmla="*/ 680 h 1358"/>
              <a:gd name="T4" fmla="*/ 1174 w 1174"/>
              <a:gd name="T5" fmla="*/ 1358 h 1358"/>
              <a:gd name="T6" fmla="*/ 1174 w 1174"/>
              <a:gd name="T7" fmla="*/ 0 h 1358"/>
            </a:gdLst>
            <a:ahLst/>
            <a:cxnLst>
              <a:cxn ang="0">
                <a:pos x="T0" y="T1"/>
              </a:cxn>
              <a:cxn ang="0">
                <a:pos x="T2" y="T3"/>
              </a:cxn>
              <a:cxn ang="0">
                <a:pos x="T4" y="T5"/>
              </a:cxn>
              <a:cxn ang="0">
                <a:pos x="T6" y="T7"/>
              </a:cxn>
            </a:cxnLst>
            <a:rect l="0" t="0" r="r" b="b"/>
            <a:pathLst>
              <a:path w="1174" h="1358">
                <a:moveTo>
                  <a:pt x="1174" y="0"/>
                </a:moveTo>
                <a:lnTo>
                  <a:pt x="0" y="680"/>
                </a:lnTo>
                <a:lnTo>
                  <a:pt x="1174" y="1358"/>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3" name="Freeform 47">
            <a:extLst>
              <a:ext uri="{FF2B5EF4-FFF2-40B4-BE49-F238E27FC236}">
                <a16:creationId xmlns:a16="http://schemas.microsoft.com/office/drawing/2014/main" id="{2AC23BFD-1B8E-420E-BDA9-A610D4D75191}"/>
              </a:ext>
            </a:extLst>
          </p:cNvPr>
          <p:cNvSpPr>
            <a:spLocks/>
          </p:cNvSpPr>
          <p:nvPr userDrawn="1"/>
        </p:nvSpPr>
        <p:spPr bwMode="auto">
          <a:xfrm>
            <a:off x="10325100" y="568327"/>
            <a:ext cx="1863725" cy="2155825"/>
          </a:xfrm>
          <a:custGeom>
            <a:avLst/>
            <a:gdLst>
              <a:gd name="T0" fmla="*/ 0 w 1174"/>
              <a:gd name="T1" fmla="*/ 0 h 1358"/>
              <a:gd name="T2" fmla="*/ 1174 w 1174"/>
              <a:gd name="T3" fmla="*/ 680 h 1358"/>
              <a:gd name="T4" fmla="*/ 0 w 1174"/>
              <a:gd name="T5" fmla="*/ 1358 h 1358"/>
              <a:gd name="T6" fmla="*/ 0 w 1174"/>
              <a:gd name="T7" fmla="*/ 0 h 1358"/>
            </a:gdLst>
            <a:ahLst/>
            <a:cxnLst>
              <a:cxn ang="0">
                <a:pos x="T0" y="T1"/>
              </a:cxn>
              <a:cxn ang="0">
                <a:pos x="T2" y="T3"/>
              </a:cxn>
              <a:cxn ang="0">
                <a:pos x="T4" y="T5"/>
              </a:cxn>
              <a:cxn ang="0">
                <a:pos x="T6" y="T7"/>
              </a:cxn>
            </a:cxnLst>
            <a:rect l="0" t="0" r="r" b="b"/>
            <a:pathLst>
              <a:path w="1174" h="1358">
                <a:moveTo>
                  <a:pt x="0" y="0"/>
                </a:moveTo>
                <a:lnTo>
                  <a:pt x="1174" y="680"/>
                </a:lnTo>
                <a:lnTo>
                  <a:pt x="0" y="1358"/>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54" name="Freeform 48">
            <a:extLst>
              <a:ext uri="{FF2B5EF4-FFF2-40B4-BE49-F238E27FC236}">
                <a16:creationId xmlns:a16="http://schemas.microsoft.com/office/drawing/2014/main" id="{0FFA976F-8B6D-4646-B9AC-3F487B3B5611}"/>
              </a:ext>
            </a:extLst>
          </p:cNvPr>
          <p:cNvSpPr>
            <a:spLocks/>
          </p:cNvSpPr>
          <p:nvPr userDrawn="1"/>
        </p:nvSpPr>
        <p:spPr bwMode="auto">
          <a:xfrm>
            <a:off x="10325100" y="3800475"/>
            <a:ext cx="1863725" cy="2152650"/>
          </a:xfrm>
          <a:custGeom>
            <a:avLst/>
            <a:gdLst>
              <a:gd name="T0" fmla="*/ 1174 w 1174"/>
              <a:gd name="T1" fmla="*/ 0 h 1356"/>
              <a:gd name="T2" fmla="*/ 0 w 1174"/>
              <a:gd name="T3" fmla="*/ 678 h 1356"/>
              <a:gd name="T4" fmla="*/ 1174 w 1174"/>
              <a:gd name="T5" fmla="*/ 1356 h 1356"/>
              <a:gd name="T6" fmla="*/ 1174 w 1174"/>
              <a:gd name="T7" fmla="*/ 0 h 1356"/>
            </a:gdLst>
            <a:ahLst/>
            <a:cxnLst>
              <a:cxn ang="0">
                <a:pos x="T0" y="T1"/>
              </a:cxn>
              <a:cxn ang="0">
                <a:pos x="T2" y="T3"/>
              </a:cxn>
              <a:cxn ang="0">
                <a:pos x="T4" y="T5"/>
              </a:cxn>
              <a:cxn ang="0">
                <a:pos x="T6" y="T7"/>
              </a:cxn>
            </a:cxnLst>
            <a:rect l="0" t="0" r="r" b="b"/>
            <a:pathLst>
              <a:path w="1174" h="1356">
                <a:moveTo>
                  <a:pt x="1174" y="0"/>
                </a:moveTo>
                <a:lnTo>
                  <a:pt x="0" y="678"/>
                </a:lnTo>
                <a:lnTo>
                  <a:pt x="1174" y="1356"/>
                </a:lnTo>
                <a:lnTo>
                  <a:pt x="1174"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55" name="Freeform 49">
            <a:extLst>
              <a:ext uri="{FF2B5EF4-FFF2-40B4-BE49-F238E27FC236}">
                <a16:creationId xmlns:a16="http://schemas.microsoft.com/office/drawing/2014/main" id="{2C3F249A-1C80-466C-989B-D207ECA8C5DF}"/>
              </a:ext>
            </a:extLst>
          </p:cNvPr>
          <p:cNvSpPr>
            <a:spLocks/>
          </p:cNvSpPr>
          <p:nvPr userDrawn="1"/>
        </p:nvSpPr>
        <p:spPr bwMode="auto">
          <a:xfrm>
            <a:off x="10325100" y="2724150"/>
            <a:ext cx="1863725" cy="2152650"/>
          </a:xfrm>
          <a:custGeom>
            <a:avLst/>
            <a:gdLst>
              <a:gd name="T0" fmla="*/ 0 w 1174"/>
              <a:gd name="T1" fmla="*/ 0 h 1356"/>
              <a:gd name="T2" fmla="*/ 1174 w 1174"/>
              <a:gd name="T3" fmla="*/ 678 h 1356"/>
              <a:gd name="T4" fmla="*/ 0 w 1174"/>
              <a:gd name="T5" fmla="*/ 1356 h 1356"/>
              <a:gd name="T6" fmla="*/ 0 w 1174"/>
              <a:gd name="T7" fmla="*/ 0 h 1356"/>
            </a:gdLst>
            <a:ahLst/>
            <a:cxnLst>
              <a:cxn ang="0">
                <a:pos x="T0" y="T1"/>
              </a:cxn>
              <a:cxn ang="0">
                <a:pos x="T2" y="T3"/>
              </a:cxn>
              <a:cxn ang="0">
                <a:pos x="T4" y="T5"/>
              </a:cxn>
              <a:cxn ang="0">
                <a:pos x="T6" y="T7"/>
              </a:cxn>
            </a:cxnLst>
            <a:rect l="0" t="0" r="r" b="b"/>
            <a:pathLst>
              <a:path w="1174" h="1356">
                <a:moveTo>
                  <a:pt x="0" y="0"/>
                </a:moveTo>
                <a:lnTo>
                  <a:pt x="1174" y="678"/>
                </a:lnTo>
                <a:lnTo>
                  <a:pt x="0" y="1356"/>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6" name="Freeform 50">
            <a:extLst>
              <a:ext uri="{FF2B5EF4-FFF2-40B4-BE49-F238E27FC236}">
                <a16:creationId xmlns:a16="http://schemas.microsoft.com/office/drawing/2014/main" id="{9B2A60CC-FD4F-4317-B757-DAA110BD646F}"/>
              </a:ext>
            </a:extLst>
          </p:cNvPr>
          <p:cNvSpPr>
            <a:spLocks/>
          </p:cNvSpPr>
          <p:nvPr userDrawn="1"/>
        </p:nvSpPr>
        <p:spPr bwMode="auto">
          <a:xfrm>
            <a:off x="4052889" y="1257302"/>
            <a:ext cx="676275" cy="777875"/>
          </a:xfrm>
          <a:custGeom>
            <a:avLst/>
            <a:gdLst>
              <a:gd name="T0" fmla="*/ 0 w 426"/>
              <a:gd name="T1" fmla="*/ 0 h 490"/>
              <a:gd name="T2" fmla="*/ 426 w 426"/>
              <a:gd name="T3" fmla="*/ 246 h 490"/>
              <a:gd name="T4" fmla="*/ 0 w 426"/>
              <a:gd name="T5" fmla="*/ 490 h 490"/>
              <a:gd name="T6" fmla="*/ 0 w 426"/>
              <a:gd name="T7" fmla="*/ 0 h 490"/>
            </a:gdLst>
            <a:ahLst/>
            <a:cxnLst>
              <a:cxn ang="0">
                <a:pos x="T0" y="T1"/>
              </a:cxn>
              <a:cxn ang="0">
                <a:pos x="T2" y="T3"/>
              </a:cxn>
              <a:cxn ang="0">
                <a:pos x="T4" y="T5"/>
              </a:cxn>
              <a:cxn ang="0">
                <a:pos x="T6" y="T7"/>
              </a:cxn>
            </a:cxnLst>
            <a:rect l="0" t="0" r="r" b="b"/>
            <a:pathLst>
              <a:path w="426" h="490">
                <a:moveTo>
                  <a:pt x="0" y="0"/>
                </a:moveTo>
                <a:lnTo>
                  <a:pt x="426" y="246"/>
                </a:lnTo>
                <a:lnTo>
                  <a:pt x="0" y="490"/>
                </a:lnTo>
                <a:lnTo>
                  <a:pt x="0" y="0"/>
                </a:lnTo>
                <a:close/>
              </a:path>
            </a:pathLst>
          </a:custGeom>
          <a:solidFill>
            <a:srgbClr val="E0E1E3"/>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58" name="Freeform 52">
            <a:extLst>
              <a:ext uri="{FF2B5EF4-FFF2-40B4-BE49-F238E27FC236}">
                <a16:creationId xmlns:a16="http://schemas.microsoft.com/office/drawing/2014/main" id="{FB24F624-AB7C-4EB5-8B8E-C0636DC7F460}"/>
              </a:ext>
            </a:extLst>
          </p:cNvPr>
          <p:cNvSpPr>
            <a:spLocks/>
          </p:cNvSpPr>
          <p:nvPr userDrawn="1"/>
        </p:nvSpPr>
        <p:spPr bwMode="auto">
          <a:xfrm>
            <a:off x="5287964" y="736602"/>
            <a:ext cx="266700" cy="307975"/>
          </a:xfrm>
          <a:custGeom>
            <a:avLst/>
            <a:gdLst>
              <a:gd name="T0" fmla="*/ 0 w 168"/>
              <a:gd name="T1" fmla="*/ 0 h 194"/>
              <a:gd name="T2" fmla="*/ 168 w 168"/>
              <a:gd name="T3" fmla="*/ 96 h 194"/>
              <a:gd name="T4" fmla="*/ 0 w 168"/>
              <a:gd name="T5" fmla="*/ 194 h 194"/>
              <a:gd name="T6" fmla="*/ 0 w 168"/>
              <a:gd name="T7" fmla="*/ 0 h 194"/>
            </a:gdLst>
            <a:ahLst/>
            <a:cxnLst>
              <a:cxn ang="0">
                <a:pos x="T0" y="T1"/>
              </a:cxn>
              <a:cxn ang="0">
                <a:pos x="T2" y="T3"/>
              </a:cxn>
              <a:cxn ang="0">
                <a:pos x="T4" y="T5"/>
              </a:cxn>
              <a:cxn ang="0">
                <a:pos x="T6" y="T7"/>
              </a:cxn>
            </a:cxnLst>
            <a:rect l="0" t="0" r="r" b="b"/>
            <a:pathLst>
              <a:path w="168" h="194">
                <a:moveTo>
                  <a:pt x="0" y="0"/>
                </a:moveTo>
                <a:lnTo>
                  <a:pt x="168" y="96"/>
                </a:lnTo>
                <a:lnTo>
                  <a:pt x="0" y="194"/>
                </a:lnTo>
                <a:lnTo>
                  <a:pt x="0" y="0"/>
                </a:lnTo>
                <a:close/>
              </a:path>
            </a:pathLst>
          </a:custGeom>
          <a:solidFill>
            <a:srgbClr val="CFD0D2"/>
          </a:solidFill>
          <a:ln>
            <a:noFill/>
          </a:ln>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
        <p:nvSpPr>
          <p:cNvPr id="63" name="Freeform 57">
            <a:extLst>
              <a:ext uri="{FF2B5EF4-FFF2-40B4-BE49-F238E27FC236}">
                <a16:creationId xmlns:a16="http://schemas.microsoft.com/office/drawing/2014/main" id="{26D73EA4-8F63-4314-B00F-03DC483FF6E6}"/>
              </a:ext>
            </a:extLst>
          </p:cNvPr>
          <p:cNvSpPr>
            <a:spLocks/>
          </p:cNvSpPr>
          <p:nvPr userDrawn="1"/>
        </p:nvSpPr>
        <p:spPr bwMode="auto">
          <a:xfrm>
            <a:off x="10325100" y="3175"/>
            <a:ext cx="981075" cy="565150"/>
          </a:xfrm>
          <a:custGeom>
            <a:avLst/>
            <a:gdLst>
              <a:gd name="T0" fmla="*/ 0 w 618"/>
              <a:gd name="T1" fmla="*/ 0 h 356"/>
              <a:gd name="T2" fmla="*/ 0 w 618"/>
              <a:gd name="T3" fmla="*/ 356 h 356"/>
              <a:gd name="T4" fmla="*/ 618 w 618"/>
              <a:gd name="T5" fmla="*/ 0 h 356"/>
              <a:gd name="T6" fmla="*/ 0 w 618"/>
              <a:gd name="T7" fmla="*/ 0 h 356"/>
            </a:gdLst>
            <a:ahLst/>
            <a:cxnLst>
              <a:cxn ang="0">
                <a:pos x="T0" y="T1"/>
              </a:cxn>
              <a:cxn ang="0">
                <a:pos x="T2" y="T3"/>
              </a:cxn>
              <a:cxn ang="0">
                <a:pos x="T4" y="T5"/>
              </a:cxn>
              <a:cxn ang="0">
                <a:pos x="T6" y="T7"/>
              </a:cxn>
            </a:cxnLst>
            <a:rect l="0" t="0" r="r" b="b"/>
            <a:pathLst>
              <a:path w="618" h="356">
                <a:moveTo>
                  <a:pt x="0" y="0"/>
                </a:moveTo>
                <a:lnTo>
                  <a:pt x="0" y="356"/>
                </a:lnTo>
                <a:lnTo>
                  <a:pt x="618" y="0"/>
                </a:lnTo>
                <a:lnTo>
                  <a:pt x="0" y="0"/>
                </a:lnTo>
                <a:close/>
              </a:path>
            </a:pathLst>
          </a:custGeom>
          <a:solidFill>
            <a:srgbClr val="EFEFEF"/>
          </a:solidFill>
          <a:ln>
            <a:noFill/>
          </a:ln>
        </p:spPr>
        <p:txBody>
          <a:bodyPr vert="horz" wrap="square" lIns="91416" tIns="45708" rIns="91416" bIns="45708" numCol="1" anchor="t" anchorCtr="0" compatLnSpc="1">
            <a:prstTxWarp prst="textNoShape">
              <a:avLst/>
            </a:prstTxWarp>
          </a:bodyPr>
          <a:lstStyle/>
          <a:p>
            <a:pPr lvl="0"/>
            <a:endParaRPr lang="en-US" sz="4798" dirty="0">
              <a:latin typeface="Arial" panose="020B0604020202020204" pitchFamily="34" charset="0"/>
              <a:cs typeface="Arial" panose="020B0604020202020204" pitchFamily="34" charset="0"/>
            </a:endParaRPr>
          </a:p>
        </p:txBody>
      </p:sp>
      <p:sp>
        <p:nvSpPr>
          <p:cNvPr id="64" name="Freeform 58">
            <a:extLst>
              <a:ext uri="{FF2B5EF4-FFF2-40B4-BE49-F238E27FC236}">
                <a16:creationId xmlns:a16="http://schemas.microsoft.com/office/drawing/2014/main" id="{49C16D1B-B7D0-4BEB-8CF0-E6777F1A29F8}"/>
              </a:ext>
            </a:extLst>
          </p:cNvPr>
          <p:cNvSpPr>
            <a:spLocks/>
          </p:cNvSpPr>
          <p:nvPr userDrawn="1"/>
        </p:nvSpPr>
        <p:spPr bwMode="auto">
          <a:xfrm>
            <a:off x="10325100" y="3175"/>
            <a:ext cx="1863725" cy="1644650"/>
          </a:xfrm>
          <a:custGeom>
            <a:avLst/>
            <a:gdLst>
              <a:gd name="T0" fmla="*/ 618 w 1174"/>
              <a:gd name="T1" fmla="*/ 0 h 1036"/>
              <a:gd name="T2" fmla="*/ 0 w 1174"/>
              <a:gd name="T3" fmla="*/ 356 h 1036"/>
              <a:gd name="T4" fmla="*/ 1174 w 1174"/>
              <a:gd name="T5" fmla="*/ 1036 h 1036"/>
              <a:gd name="T6" fmla="*/ 1174 w 1174"/>
              <a:gd name="T7" fmla="*/ 0 h 1036"/>
              <a:gd name="T8" fmla="*/ 618 w 1174"/>
              <a:gd name="T9" fmla="*/ 0 h 1036"/>
            </a:gdLst>
            <a:ahLst/>
            <a:cxnLst>
              <a:cxn ang="0">
                <a:pos x="T0" y="T1"/>
              </a:cxn>
              <a:cxn ang="0">
                <a:pos x="T2" y="T3"/>
              </a:cxn>
              <a:cxn ang="0">
                <a:pos x="T4" y="T5"/>
              </a:cxn>
              <a:cxn ang="0">
                <a:pos x="T6" y="T7"/>
              </a:cxn>
              <a:cxn ang="0">
                <a:pos x="T8" y="T9"/>
              </a:cxn>
            </a:cxnLst>
            <a:rect l="0" t="0" r="r" b="b"/>
            <a:pathLst>
              <a:path w="1174" h="1036">
                <a:moveTo>
                  <a:pt x="618" y="0"/>
                </a:moveTo>
                <a:lnTo>
                  <a:pt x="0" y="356"/>
                </a:lnTo>
                <a:lnTo>
                  <a:pt x="1174" y="1036"/>
                </a:lnTo>
                <a:lnTo>
                  <a:pt x="1174" y="0"/>
                </a:lnTo>
                <a:lnTo>
                  <a:pt x="618" y="0"/>
                </a:lnTo>
                <a:close/>
              </a:path>
            </a:pathLst>
          </a:custGeom>
          <a:solidFill>
            <a:srgbClr val="FDFE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44036328"/>
      </p:ext>
    </p:extLst>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5" name="Picture Placeholder 24">
            <a:extLst>
              <a:ext uri="{FF2B5EF4-FFF2-40B4-BE49-F238E27FC236}">
                <a16:creationId xmlns:a16="http://schemas.microsoft.com/office/drawing/2014/main" id="{E5AF2EA4-20D1-448D-A8CD-1AB1524958D5}"/>
              </a:ext>
            </a:extLst>
          </p:cNvPr>
          <p:cNvSpPr>
            <a:spLocks noGrp="1"/>
          </p:cNvSpPr>
          <p:nvPr>
            <p:ph type="pic" sz="quarter" idx="10"/>
          </p:nvPr>
        </p:nvSpPr>
        <p:spPr>
          <a:xfrm>
            <a:off x="1" y="-1588"/>
            <a:ext cx="12192000" cy="6861066"/>
          </a:xfrm>
          <a:custGeom>
            <a:avLst/>
            <a:gdLst>
              <a:gd name="connsiteX0" fmla="*/ 0 w 12192000"/>
              <a:gd name="connsiteY0" fmla="*/ 0 h 6861066"/>
              <a:gd name="connsiteX1" fmla="*/ 3111658 w 12192000"/>
              <a:gd name="connsiteY1" fmla="*/ 0 h 6861066"/>
              <a:gd name="connsiteX2" fmla="*/ 12192000 w 12192000"/>
              <a:gd name="connsiteY2" fmla="*/ 5272532 h 6861066"/>
              <a:gd name="connsiteX3" fmla="*/ 12192000 w 12192000"/>
              <a:gd name="connsiteY3" fmla="*/ 6861066 h 6861066"/>
              <a:gd name="connsiteX4" fmla="*/ 6704549 w 12192000"/>
              <a:gd name="connsiteY4" fmla="*/ 6861066 h 6861066"/>
              <a:gd name="connsiteX5" fmla="*/ 0 w 12192000"/>
              <a:gd name="connsiteY5" fmla="*/ 2962149 h 686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6861066">
                <a:moveTo>
                  <a:pt x="0" y="0"/>
                </a:moveTo>
                <a:lnTo>
                  <a:pt x="3111658" y="0"/>
                </a:lnTo>
                <a:lnTo>
                  <a:pt x="12192000" y="5272532"/>
                </a:lnTo>
                <a:lnTo>
                  <a:pt x="12192000" y="6861066"/>
                </a:lnTo>
                <a:lnTo>
                  <a:pt x="6704549" y="6861066"/>
                </a:lnTo>
                <a:lnTo>
                  <a:pt x="0" y="2962149"/>
                </a:lnTo>
                <a:close/>
              </a:path>
            </a:pathLst>
          </a:custGeom>
        </p:spPr>
        <p:txBody>
          <a:bodyPr wrap="square" anchor="ctr" anchorCtr="1">
            <a:noAutofit/>
          </a:bodyPr>
          <a:lstStyle>
            <a:lvl1pPr>
              <a:defRPr>
                <a:latin typeface="Arial" panose="020B0604020202020204" pitchFamily="34" charset="0"/>
                <a:cs typeface="Arial" panose="020B0604020202020204" pitchFamily="34" charset="0"/>
              </a:defRPr>
            </a:lvl1pPr>
          </a:lstStyle>
          <a:p>
            <a:r>
              <a:rPr lang="en-US"/>
              <a:t>Click icon to add picture</a:t>
            </a:r>
          </a:p>
        </p:txBody>
      </p:sp>
      <p:sp>
        <p:nvSpPr>
          <p:cNvPr id="20" name="Freeform 15">
            <a:extLst>
              <a:ext uri="{FF2B5EF4-FFF2-40B4-BE49-F238E27FC236}">
                <a16:creationId xmlns:a16="http://schemas.microsoft.com/office/drawing/2014/main" id="{B0644444-6DE9-42CE-9913-BEB36CB0D367}"/>
              </a:ext>
            </a:extLst>
          </p:cNvPr>
          <p:cNvSpPr>
            <a:spLocks/>
          </p:cNvSpPr>
          <p:nvPr userDrawn="1"/>
        </p:nvSpPr>
        <p:spPr bwMode="auto">
          <a:xfrm>
            <a:off x="4859020" y="1094423"/>
            <a:ext cx="4025900" cy="4681538"/>
          </a:xfrm>
          <a:custGeom>
            <a:avLst/>
            <a:gdLst>
              <a:gd name="T0" fmla="*/ 0 w 2536"/>
              <a:gd name="T1" fmla="*/ 0 h 2949"/>
              <a:gd name="T2" fmla="*/ 0 w 2536"/>
              <a:gd name="T3" fmla="*/ 2949 h 2949"/>
              <a:gd name="T4" fmla="*/ 2536 w 2536"/>
              <a:gd name="T5" fmla="*/ 1472 h 2949"/>
              <a:gd name="T6" fmla="*/ 0 w 2536"/>
              <a:gd name="T7" fmla="*/ 0 h 2949"/>
            </a:gdLst>
            <a:ahLst/>
            <a:cxnLst>
              <a:cxn ang="0">
                <a:pos x="T0" y="T1"/>
              </a:cxn>
              <a:cxn ang="0">
                <a:pos x="T2" y="T3"/>
              </a:cxn>
              <a:cxn ang="0">
                <a:pos x="T4" y="T5"/>
              </a:cxn>
              <a:cxn ang="0">
                <a:pos x="T6" y="T7"/>
              </a:cxn>
            </a:cxnLst>
            <a:rect l="0" t="0" r="r" b="b"/>
            <a:pathLst>
              <a:path w="2536" h="2949">
                <a:moveTo>
                  <a:pt x="0" y="0"/>
                </a:moveTo>
                <a:lnTo>
                  <a:pt x="0" y="2949"/>
                </a:lnTo>
                <a:lnTo>
                  <a:pt x="2536" y="1472"/>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16" tIns="45708" rIns="91416" bIns="45708" numCol="1" anchor="t" anchorCtr="0" compatLnSpc="1">
            <a:prstTxWarp prst="textNoShape">
              <a:avLst/>
            </a:prstTxWarp>
          </a:bodyPr>
          <a:lstStyle/>
          <a:p>
            <a:endParaRPr lang="en-US" sz="4798"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21791847"/>
      </p:ext>
    </p:extLst>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type="blank" preserve="1">
  <p:cSld name="1_Blank">
    <p:bg>
      <p:bgPr>
        <a:solidFill>
          <a:srgbClr val="1067B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AFCCD806-A2DF-B94A-AA96-777D2291400E}"/>
              </a:ext>
            </a:extLst>
          </p:cNvPr>
          <p:cNvPicPr>
            <a:picLocks noChangeAspect="1"/>
          </p:cNvPicPr>
          <p:nvPr userDrawn="1"/>
        </p:nvPicPr>
        <p:blipFill rotWithShape="1">
          <a:blip r:embed="rId2"/>
          <a:srcRect b="31372"/>
          <a:stretch/>
        </p:blipFill>
        <p:spPr>
          <a:xfrm>
            <a:off x="0" y="1"/>
            <a:ext cx="12195176" cy="4706471"/>
          </a:xfrm>
          <a:prstGeom prst="rect">
            <a:avLst/>
          </a:prstGeom>
        </p:spPr>
      </p:pic>
      <p:sp>
        <p:nvSpPr>
          <p:cNvPr id="54" name="TextBox 48"/>
          <p:cNvSpPr txBox="1">
            <a:spLocks noChangeArrowheads="1"/>
          </p:cNvSpPr>
          <p:nvPr userDrawn="1"/>
        </p:nvSpPr>
        <p:spPr bwMode="auto">
          <a:xfrm>
            <a:off x="2785581" y="4800610"/>
            <a:ext cx="662084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en-US"/>
            </a:defPPr>
            <a:lvl1pPr algn="l" rtl="0" fontAlgn="base">
              <a:spcBef>
                <a:spcPct val="0"/>
              </a:spcBef>
              <a:spcAft>
                <a:spcPct val="0"/>
              </a:spcAft>
              <a:defRPr sz="3600" kern="1200">
                <a:solidFill>
                  <a:schemeClr val="tx1"/>
                </a:solidFill>
                <a:latin typeface="Arial" charset="0"/>
                <a:ea typeface="+mn-ea"/>
                <a:cs typeface="Arial" charset="0"/>
              </a:defRPr>
            </a:lvl1pPr>
            <a:lvl2pPr marL="457200" algn="l" rtl="0" fontAlgn="base">
              <a:spcBef>
                <a:spcPct val="0"/>
              </a:spcBef>
              <a:spcAft>
                <a:spcPct val="0"/>
              </a:spcAft>
              <a:defRPr sz="3600" kern="1200">
                <a:solidFill>
                  <a:schemeClr val="tx1"/>
                </a:solidFill>
                <a:latin typeface="Arial" charset="0"/>
                <a:ea typeface="+mn-ea"/>
                <a:cs typeface="Arial" charset="0"/>
              </a:defRPr>
            </a:lvl2pPr>
            <a:lvl3pPr marL="914400" algn="l" rtl="0" fontAlgn="base">
              <a:spcBef>
                <a:spcPct val="0"/>
              </a:spcBef>
              <a:spcAft>
                <a:spcPct val="0"/>
              </a:spcAft>
              <a:defRPr sz="3600" kern="1200">
                <a:solidFill>
                  <a:schemeClr val="tx1"/>
                </a:solidFill>
                <a:latin typeface="Arial" charset="0"/>
                <a:ea typeface="+mn-ea"/>
                <a:cs typeface="Arial" charset="0"/>
              </a:defRPr>
            </a:lvl3pPr>
            <a:lvl4pPr marL="1371600" algn="l" rtl="0" fontAlgn="base">
              <a:spcBef>
                <a:spcPct val="0"/>
              </a:spcBef>
              <a:spcAft>
                <a:spcPct val="0"/>
              </a:spcAft>
              <a:defRPr sz="3600" kern="1200">
                <a:solidFill>
                  <a:schemeClr val="tx1"/>
                </a:solidFill>
                <a:latin typeface="Arial" charset="0"/>
                <a:ea typeface="+mn-ea"/>
                <a:cs typeface="Arial" charset="0"/>
              </a:defRPr>
            </a:lvl4pPr>
            <a:lvl5pPr marL="1828800" algn="l" rtl="0" fontAlgn="base">
              <a:spcBef>
                <a:spcPct val="0"/>
              </a:spcBef>
              <a:spcAft>
                <a:spcPct val="0"/>
              </a:spcAft>
              <a:defRPr sz="3600" kern="1200">
                <a:solidFill>
                  <a:schemeClr val="tx1"/>
                </a:solidFill>
                <a:latin typeface="Arial" charset="0"/>
                <a:ea typeface="+mn-ea"/>
                <a:cs typeface="Arial" charset="0"/>
              </a:defRPr>
            </a:lvl5pPr>
            <a:lvl6pPr marL="2286000" algn="l" defTabSz="914400" rtl="0" eaLnBrk="1" latinLnBrk="0" hangingPunct="1">
              <a:defRPr sz="3600" kern="1200">
                <a:solidFill>
                  <a:schemeClr val="tx1"/>
                </a:solidFill>
                <a:latin typeface="Arial" charset="0"/>
                <a:ea typeface="+mn-ea"/>
                <a:cs typeface="Arial" charset="0"/>
              </a:defRPr>
            </a:lvl6pPr>
            <a:lvl7pPr marL="2743200" algn="l" defTabSz="914400" rtl="0" eaLnBrk="1" latinLnBrk="0" hangingPunct="1">
              <a:defRPr sz="3600" kern="1200">
                <a:solidFill>
                  <a:schemeClr val="tx1"/>
                </a:solidFill>
                <a:latin typeface="Arial" charset="0"/>
                <a:ea typeface="+mn-ea"/>
                <a:cs typeface="Arial" charset="0"/>
              </a:defRPr>
            </a:lvl7pPr>
            <a:lvl8pPr marL="3200400" algn="l" defTabSz="914400" rtl="0" eaLnBrk="1" latinLnBrk="0" hangingPunct="1">
              <a:defRPr sz="3600" kern="1200">
                <a:solidFill>
                  <a:schemeClr val="tx1"/>
                </a:solidFill>
                <a:latin typeface="Arial" charset="0"/>
                <a:ea typeface="+mn-ea"/>
                <a:cs typeface="Arial" charset="0"/>
              </a:defRPr>
            </a:lvl8pPr>
            <a:lvl9pPr marL="3657600" algn="l" defTabSz="914400" rtl="0" eaLnBrk="1" latinLnBrk="0" hangingPunct="1">
              <a:defRPr sz="3600" kern="1200">
                <a:solidFill>
                  <a:schemeClr val="tx1"/>
                </a:solidFill>
                <a:latin typeface="Arial" charset="0"/>
                <a:ea typeface="+mn-ea"/>
                <a:cs typeface="Arial" charset="0"/>
              </a:defRPr>
            </a:lvl9pPr>
          </a:lstStyle>
          <a:p>
            <a:pPr algn="ctr" eaLnBrk="1" hangingPunct="1">
              <a:defRPr/>
            </a:pPr>
            <a:r>
              <a:rPr lang="en-US" sz="1800" b="0" kern="1200" dirty="0">
                <a:solidFill>
                  <a:schemeClr val="bg1"/>
                </a:solidFill>
                <a:latin typeface="Arial" charset="0"/>
                <a:ea typeface="+mn-ea"/>
                <a:cs typeface="Arial" charset="0"/>
              </a:rPr>
              <a:t>$11.2 BILLION | 198,000 IDEAPRENEURS | 52 COUNTRIES</a:t>
            </a:r>
          </a:p>
        </p:txBody>
      </p:sp>
    </p:spTree>
    <p:extLst>
      <p:ext uri="{BB962C8B-B14F-4D97-AF65-F5344CB8AC3E}">
        <p14:creationId xmlns:p14="http://schemas.microsoft.com/office/powerpoint/2010/main" val="1110214082"/>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3/16/2022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3/16/2022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3/16/2022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18" Type="http://schemas.openxmlformats.org/officeDocument/2006/relationships/slideLayout" Target="../slideLayouts/slideLayout51.xml"/><Relationship Id="rId3" Type="http://schemas.openxmlformats.org/officeDocument/2006/relationships/slideLayout" Target="../slideLayouts/slideLayout36.xml"/><Relationship Id="rId21" Type="http://schemas.openxmlformats.org/officeDocument/2006/relationships/slideLayout" Target="../slideLayouts/slideLayout54.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17" Type="http://schemas.openxmlformats.org/officeDocument/2006/relationships/slideLayout" Target="../slideLayouts/slideLayout50.xml"/><Relationship Id="rId2" Type="http://schemas.openxmlformats.org/officeDocument/2006/relationships/slideLayout" Target="../slideLayouts/slideLayout35.xml"/><Relationship Id="rId16" Type="http://schemas.openxmlformats.org/officeDocument/2006/relationships/slideLayout" Target="../slideLayouts/slideLayout49.xml"/><Relationship Id="rId20" Type="http://schemas.openxmlformats.org/officeDocument/2006/relationships/slideLayout" Target="../slideLayouts/slideLayout53.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slideLayout" Target="../slideLayouts/slideLayout48.xml"/><Relationship Id="rId10" Type="http://schemas.openxmlformats.org/officeDocument/2006/relationships/slideLayout" Target="../slideLayouts/slideLayout43.xml"/><Relationship Id="rId19" Type="http://schemas.openxmlformats.org/officeDocument/2006/relationships/slideLayout" Target="../slideLayouts/slideLayout52.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slideLayout" Target="../slideLayouts/slideLayout47.xml"/><Relationship Id="rId2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3/16/2022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2"/>
          <p:cNvSpPr>
            <a:spLocks noGrp="1" noChangeArrowheads="1"/>
          </p:cNvSpPr>
          <p:nvPr>
            <p:ph type="body" idx="1"/>
          </p:nvPr>
        </p:nvSpPr>
        <p:spPr bwMode="auto">
          <a:xfrm>
            <a:off x="406401" y="1219201"/>
            <a:ext cx="11379200" cy="4976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266700" marR="0" lvl="0" indent="-266700" algn="l" defTabSz="914126" rtl="0" eaLnBrk="1" fontAlgn="auto" latinLnBrk="0" hangingPunct="1">
              <a:lnSpc>
                <a:spcPct val="100000"/>
              </a:lnSpc>
              <a:spcBef>
                <a:spcPts val="1200"/>
              </a:spcBef>
              <a:spcAft>
                <a:spcPts val="0"/>
              </a:spcAft>
              <a:buClrTx/>
              <a:buSzPct val="80000"/>
              <a:buFont typeface="Wingdings 3" panose="05040102010807070707" pitchFamily="18" charset="2"/>
              <a:buChar char="u"/>
              <a:tabLst/>
              <a:defRPr/>
            </a:pPr>
            <a:r>
              <a:rPr lang="en-US" dirty="0"/>
              <a:t>Click to edit Master text styles</a:t>
            </a:r>
          </a:p>
          <a:p>
            <a:pPr lvl="1"/>
            <a:r>
              <a:rPr lang="en-US" dirty="0"/>
              <a:t>Second level</a:t>
            </a:r>
          </a:p>
          <a:p>
            <a:pPr lvl="2"/>
            <a:r>
              <a:rPr lang="en-US" dirty="0"/>
              <a:t>Third level</a:t>
            </a:r>
          </a:p>
        </p:txBody>
      </p:sp>
      <p:sp>
        <p:nvSpPr>
          <p:cNvPr id="1028" name="Rectangle 4"/>
          <p:cNvSpPr>
            <a:spLocks noGrp="1" noChangeArrowheads="1"/>
          </p:cNvSpPr>
          <p:nvPr>
            <p:ph type="title"/>
          </p:nvPr>
        </p:nvSpPr>
        <p:spPr bwMode="auto">
          <a:xfrm>
            <a:off x="406401" y="57076"/>
            <a:ext cx="11379200" cy="719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5720" tIns="45720" rIns="45720" bIns="45720" numCol="1" anchor="ctr" anchorCtr="0" compatLnSpc="1">
            <a:prstTxWarp prst="textNoShape">
              <a:avLst/>
            </a:prstTxWarp>
            <a:noAutofit/>
          </a:bodyPr>
          <a:lstStyle/>
          <a:p>
            <a:pPr lvl="0"/>
            <a:r>
              <a:rPr lang="en-GB"/>
              <a:t>Click to edit Master title style</a:t>
            </a:r>
            <a:endParaRPr lang="en-US" dirty="0"/>
          </a:p>
        </p:txBody>
      </p:sp>
      <p:sp>
        <p:nvSpPr>
          <p:cNvPr id="12" name="Rectangle 11">
            <a:extLst>
              <a:ext uri="{FF2B5EF4-FFF2-40B4-BE49-F238E27FC236}">
                <a16:creationId xmlns:a16="http://schemas.microsoft.com/office/drawing/2014/main" id="{8BDE6C2C-9C1C-C14A-90FF-E1B28DC55D03}"/>
              </a:ext>
            </a:extLst>
          </p:cNvPr>
          <p:cNvSpPr/>
          <p:nvPr userDrawn="1"/>
        </p:nvSpPr>
        <p:spPr>
          <a:xfrm>
            <a:off x="406400" y="6573380"/>
            <a:ext cx="267772" cy="138499"/>
          </a:xfrm>
          <a:prstGeom prst="rect">
            <a:avLst/>
          </a:prstGeom>
        </p:spPr>
        <p:txBody>
          <a:bodyPr wrap="none" lIns="0" tIns="0" rIns="0" bIns="0" anchor="ctr" anchorCtr="0">
            <a:spAutoFit/>
          </a:bodyPr>
          <a:lstStyle>
            <a:lvl1pPr defTabSz="1217613" eaLnBrk="0" hangingPunct="0">
              <a:defRPr sz="3600">
                <a:solidFill>
                  <a:schemeClr val="tx1"/>
                </a:solidFill>
                <a:latin typeface="Arial" panose="020B0604020202020204" pitchFamily="34" charset="0"/>
                <a:cs typeface="Arial" panose="020B0604020202020204" pitchFamily="34" charset="0"/>
              </a:defRPr>
            </a:lvl1pPr>
            <a:lvl2pPr marL="742950" indent="-285750" defTabSz="1217613" eaLnBrk="0" hangingPunct="0">
              <a:defRPr sz="3600">
                <a:solidFill>
                  <a:schemeClr val="tx1"/>
                </a:solidFill>
                <a:latin typeface="Arial" panose="020B0604020202020204" pitchFamily="34" charset="0"/>
                <a:cs typeface="Arial" panose="020B0604020202020204" pitchFamily="34" charset="0"/>
              </a:defRPr>
            </a:lvl2pPr>
            <a:lvl3pPr marL="1143000" indent="-228600" defTabSz="1217613" eaLnBrk="0" hangingPunct="0">
              <a:defRPr sz="3600">
                <a:solidFill>
                  <a:schemeClr val="tx1"/>
                </a:solidFill>
                <a:latin typeface="Arial" panose="020B0604020202020204" pitchFamily="34" charset="0"/>
                <a:cs typeface="Arial" panose="020B0604020202020204" pitchFamily="34" charset="0"/>
              </a:defRPr>
            </a:lvl3pPr>
            <a:lvl4pPr marL="1600200" indent="-228600" defTabSz="1217613" eaLnBrk="0" hangingPunct="0">
              <a:defRPr sz="3600">
                <a:solidFill>
                  <a:schemeClr val="tx1"/>
                </a:solidFill>
                <a:latin typeface="Arial" panose="020B0604020202020204" pitchFamily="34" charset="0"/>
                <a:cs typeface="Arial" panose="020B0604020202020204" pitchFamily="34" charset="0"/>
              </a:defRPr>
            </a:lvl4pPr>
            <a:lvl5pPr marL="2057400" indent="-228600" defTabSz="1217613" eaLnBrk="0" hangingPunct="0">
              <a:defRPr sz="3600">
                <a:solidFill>
                  <a:schemeClr val="tx1"/>
                </a:solidFill>
                <a:latin typeface="Arial" panose="020B0604020202020204" pitchFamily="34" charset="0"/>
                <a:cs typeface="Arial" panose="020B0604020202020204" pitchFamily="34" charset="0"/>
              </a:defRPr>
            </a:lvl5pPr>
            <a:lvl6pPr marL="25146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6pPr>
            <a:lvl7pPr marL="29718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7pPr>
            <a:lvl8pPr marL="34290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8pPr>
            <a:lvl9pPr marL="38862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9pPr>
          </a:lstStyle>
          <a:p>
            <a:pPr eaLnBrk="1" hangingPunct="1"/>
            <a:fld id="{6859F80E-620D-49A1-BE04-AB53E30ABC2A}" type="slidenum">
              <a:rPr lang="it-IT" sz="900">
                <a:solidFill>
                  <a:srgbClr val="404040"/>
                </a:solidFill>
                <a:latin typeface="+mj-lt"/>
                <a:cs typeface="Segoe UI" panose="020B0502040204020203" pitchFamily="34" charset="0"/>
              </a:rPr>
              <a:pPr eaLnBrk="1" hangingPunct="1"/>
              <a:t>‹#›</a:t>
            </a:fld>
            <a:r>
              <a:rPr lang="it-IT" sz="900" dirty="0">
                <a:solidFill>
                  <a:srgbClr val="404040"/>
                </a:solidFill>
                <a:latin typeface="+mj-lt"/>
                <a:cs typeface="Segoe UI" panose="020B0502040204020203" pitchFamily="34" charset="0"/>
              </a:rPr>
              <a:t>  | </a:t>
            </a:r>
            <a:endParaRPr lang="en-US" sz="900" dirty="0">
              <a:solidFill>
                <a:srgbClr val="404040"/>
              </a:solidFill>
              <a:latin typeface="+mj-lt"/>
              <a:cs typeface="Segoe UI" panose="020B0502040204020203" pitchFamily="34" charset="0"/>
            </a:endParaRPr>
          </a:p>
        </p:txBody>
      </p:sp>
      <p:sp>
        <p:nvSpPr>
          <p:cNvPr id="13" name="Rectangle 12">
            <a:extLst>
              <a:ext uri="{FF2B5EF4-FFF2-40B4-BE49-F238E27FC236}">
                <a16:creationId xmlns:a16="http://schemas.microsoft.com/office/drawing/2014/main" id="{EF8551A7-D00B-B546-BFCE-3D0091675BF9}"/>
              </a:ext>
            </a:extLst>
          </p:cNvPr>
          <p:cNvSpPr>
            <a:spLocks/>
          </p:cNvSpPr>
          <p:nvPr userDrawn="1"/>
        </p:nvSpPr>
        <p:spPr>
          <a:xfrm>
            <a:off x="5064199" y="6573380"/>
            <a:ext cx="2063601" cy="138499"/>
          </a:xfrm>
          <a:prstGeom prst="rect">
            <a:avLst/>
          </a:prstGeom>
          <a:noFill/>
          <a:ln>
            <a:noFill/>
          </a:ln>
        </p:spPr>
        <p:txBody>
          <a:bodyPr wrap="none" lIns="0" tIns="0" rIns="0" bIns="0" anchor="ctr" anchorCtr="0">
            <a:spAutoFit/>
          </a:bodyPr>
          <a:lstStyle/>
          <a:p>
            <a:pPr lvl="0" algn="r" defTabSz="1217613" rtl="0" eaLnBrk="1" fontAlgn="base" hangingPunct="1">
              <a:spcBef>
                <a:spcPct val="0"/>
              </a:spcBef>
              <a:spcAft>
                <a:spcPct val="0"/>
              </a:spcAft>
            </a:pPr>
            <a:r>
              <a:rPr lang="en-US" sz="900" kern="1200" dirty="0">
                <a:solidFill>
                  <a:schemeClr val="tx1">
                    <a:lumMod val="65000"/>
                    <a:lumOff val="35000"/>
                  </a:schemeClr>
                </a:solidFill>
                <a:latin typeface="+mj-lt"/>
                <a:ea typeface="+mn-ea"/>
                <a:cs typeface="Segoe UI" panose="020B0502040204020203" pitchFamily="34" charset="0"/>
              </a:rPr>
              <a:t>Copyright © 2022 HCL Technologies Limited</a:t>
            </a:r>
          </a:p>
        </p:txBody>
      </p:sp>
      <p:grpSp>
        <p:nvGrpSpPr>
          <p:cNvPr id="14" name="Group 13">
            <a:extLst>
              <a:ext uri="{FF2B5EF4-FFF2-40B4-BE49-F238E27FC236}">
                <a16:creationId xmlns:a16="http://schemas.microsoft.com/office/drawing/2014/main" id="{DAD18849-E95A-2543-BBE4-9DBCD5451DF6}"/>
              </a:ext>
            </a:extLst>
          </p:cNvPr>
          <p:cNvGrpSpPr/>
          <p:nvPr userDrawn="1"/>
        </p:nvGrpSpPr>
        <p:grpSpPr>
          <a:xfrm>
            <a:off x="10546240" y="6525762"/>
            <a:ext cx="1219595" cy="186117"/>
            <a:chOff x="10543493" y="6380401"/>
            <a:chExt cx="1219277" cy="186117"/>
          </a:xfrm>
        </p:grpSpPr>
        <p:sp>
          <p:nvSpPr>
            <p:cNvPr id="16" name="Freeform 6">
              <a:extLst>
                <a:ext uri="{FF2B5EF4-FFF2-40B4-BE49-F238E27FC236}">
                  <a16:creationId xmlns:a16="http://schemas.microsoft.com/office/drawing/2014/main" id="{EE17772E-6173-3548-A10C-4BC134D307A9}"/>
                </a:ext>
              </a:extLst>
            </p:cNvPr>
            <p:cNvSpPr>
              <a:spLocks/>
            </p:cNvSpPr>
            <p:nvPr userDrawn="1"/>
          </p:nvSpPr>
          <p:spPr bwMode="auto">
            <a:xfrm>
              <a:off x="10543493" y="6393814"/>
              <a:ext cx="468953" cy="162643"/>
            </a:xfrm>
            <a:custGeom>
              <a:avLst/>
              <a:gdLst>
                <a:gd name="T0" fmla="*/ 0 w 555"/>
                <a:gd name="T1" fmla="*/ 194 h 194"/>
                <a:gd name="T2" fmla="*/ 156 w 555"/>
                <a:gd name="T3" fmla="*/ 194 h 194"/>
                <a:gd name="T4" fmla="*/ 189 w 555"/>
                <a:gd name="T5" fmla="*/ 116 h 194"/>
                <a:gd name="T6" fmla="*/ 343 w 555"/>
                <a:gd name="T7" fmla="*/ 116 h 194"/>
                <a:gd name="T8" fmla="*/ 310 w 555"/>
                <a:gd name="T9" fmla="*/ 194 h 194"/>
                <a:gd name="T10" fmla="*/ 468 w 555"/>
                <a:gd name="T11" fmla="*/ 194 h 194"/>
                <a:gd name="T12" fmla="*/ 555 w 555"/>
                <a:gd name="T13" fmla="*/ 0 h 194"/>
                <a:gd name="T14" fmla="*/ 395 w 555"/>
                <a:gd name="T15" fmla="*/ 0 h 194"/>
                <a:gd name="T16" fmla="*/ 366 w 555"/>
                <a:gd name="T17" fmla="*/ 66 h 194"/>
                <a:gd name="T18" fmla="*/ 213 w 555"/>
                <a:gd name="T19" fmla="*/ 66 h 194"/>
                <a:gd name="T20" fmla="*/ 241 w 555"/>
                <a:gd name="T21" fmla="*/ 0 h 194"/>
                <a:gd name="T22" fmla="*/ 85 w 555"/>
                <a:gd name="T23" fmla="*/ 0 h 194"/>
                <a:gd name="T24" fmla="*/ 0 w 555"/>
                <a:gd name="T25" fmla="*/ 194 h 19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55" h="194">
                  <a:moveTo>
                    <a:pt x="0" y="194"/>
                  </a:moveTo>
                  <a:lnTo>
                    <a:pt x="156" y="194"/>
                  </a:lnTo>
                  <a:lnTo>
                    <a:pt x="189" y="116"/>
                  </a:lnTo>
                  <a:lnTo>
                    <a:pt x="343" y="116"/>
                  </a:lnTo>
                  <a:lnTo>
                    <a:pt x="310" y="194"/>
                  </a:lnTo>
                  <a:lnTo>
                    <a:pt x="468" y="194"/>
                  </a:lnTo>
                  <a:lnTo>
                    <a:pt x="555" y="0"/>
                  </a:lnTo>
                  <a:lnTo>
                    <a:pt x="395" y="0"/>
                  </a:lnTo>
                  <a:lnTo>
                    <a:pt x="366" y="66"/>
                  </a:lnTo>
                  <a:lnTo>
                    <a:pt x="213" y="66"/>
                  </a:lnTo>
                  <a:lnTo>
                    <a:pt x="241" y="0"/>
                  </a:lnTo>
                  <a:lnTo>
                    <a:pt x="85" y="0"/>
                  </a:lnTo>
                  <a:lnTo>
                    <a:pt x="0" y="194"/>
                  </a:lnTo>
                  <a:close/>
                </a:path>
              </a:pathLst>
            </a:custGeom>
            <a:solidFill>
              <a:schemeClr val="bg2"/>
            </a:solidFill>
            <a:ln>
              <a:noFill/>
            </a:ln>
          </p:spPr>
          <p:txBody>
            <a:bodyPr/>
            <a:lstStyle/>
            <a:p>
              <a:endParaRPr lang="en-US" sz="6400">
                <a:latin typeface="+mj-lt"/>
              </a:endParaRPr>
            </a:p>
          </p:txBody>
        </p:sp>
        <p:sp>
          <p:nvSpPr>
            <p:cNvPr id="21" name="Freeform 7">
              <a:extLst>
                <a:ext uri="{FF2B5EF4-FFF2-40B4-BE49-F238E27FC236}">
                  <a16:creationId xmlns:a16="http://schemas.microsoft.com/office/drawing/2014/main" id="{93D5EBD0-9B7C-024F-B703-3C2ECB80E24F}"/>
                </a:ext>
              </a:extLst>
            </p:cNvPr>
            <p:cNvSpPr>
              <a:spLocks/>
            </p:cNvSpPr>
            <p:nvPr userDrawn="1"/>
          </p:nvSpPr>
          <p:spPr bwMode="auto">
            <a:xfrm>
              <a:off x="10988787" y="6380401"/>
              <a:ext cx="442759" cy="186117"/>
            </a:xfrm>
            <a:custGeom>
              <a:avLst/>
              <a:gdLst>
                <a:gd name="T0" fmla="*/ 27472 w 222"/>
                <a:gd name="T1" fmla="*/ 6096 h 94"/>
                <a:gd name="T2" fmla="*/ 38398 w 222"/>
                <a:gd name="T3" fmla="*/ 6096 h 94"/>
                <a:gd name="T4" fmla="*/ 31506 w 222"/>
                <a:gd name="T5" fmla="*/ 1393 h 94"/>
                <a:gd name="T6" fmla="*/ 5865 w 222"/>
                <a:gd name="T7" fmla="*/ 4322 h 94"/>
                <a:gd name="T8" fmla="*/ 5337 w 222"/>
                <a:gd name="T9" fmla="*/ 14251 h 94"/>
                <a:gd name="T10" fmla="*/ 26448 w 222"/>
                <a:gd name="T11" fmla="*/ 15053 h 94"/>
                <a:gd name="T12" fmla="*/ 36125 w 222"/>
                <a:gd name="T13" fmla="*/ 10736 h 94"/>
                <a:gd name="T14" fmla="*/ 25048 w 222"/>
                <a:gd name="T15" fmla="*/ 10736 h 94"/>
                <a:gd name="T16" fmla="*/ 19556 w 222"/>
                <a:gd name="T17" fmla="*/ 12477 h 94"/>
                <a:gd name="T18" fmla="*/ 13622 w 222"/>
                <a:gd name="T19" fmla="*/ 8311 h 94"/>
                <a:gd name="T20" fmla="*/ 21763 w 222"/>
                <a:gd name="T21" fmla="*/ 4322 h 94"/>
                <a:gd name="T22" fmla="*/ 27472 w 222"/>
                <a:gd name="T23" fmla="*/ 6096 h 9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22" h="94">
                  <a:moveTo>
                    <a:pt x="159" y="35"/>
                  </a:moveTo>
                  <a:cubicBezTo>
                    <a:pt x="222" y="35"/>
                    <a:pt x="222" y="35"/>
                    <a:pt x="222" y="35"/>
                  </a:cubicBezTo>
                  <a:cubicBezTo>
                    <a:pt x="221" y="21"/>
                    <a:pt x="208" y="12"/>
                    <a:pt x="182" y="8"/>
                  </a:cubicBezTo>
                  <a:cubicBezTo>
                    <a:pt x="130" y="0"/>
                    <a:pt x="74" y="3"/>
                    <a:pt x="34" y="25"/>
                  </a:cubicBezTo>
                  <a:cubicBezTo>
                    <a:pt x="2" y="43"/>
                    <a:pt x="0" y="69"/>
                    <a:pt x="31" y="82"/>
                  </a:cubicBezTo>
                  <a:cubicBezTo>
                    <a:pt x="58" y="93"/>
                    <a:pt x="113" y="94"/>
                    <a:pt x="153" y="87"/>
                  </a:cubicBezTo>
                  <a:cubicBezTo>
                    <a:pt x="179" y="83"/>
                    <a:pt x="198" y="74"/>
                    <a:pt x="209" y="62"/>
                  </a:cubicBezTo>
                  <a:cubicBezTo>
                    <a:pt x="145" y="62"/>
                    <a:pt x="145" y="62"/>
                    <a:pt x="145" y="62"/>
                  </a:cubicBezTo>
                  <a:cubicBezTo>
                    <a:pt x="137" y="68"/>
                    <a:pt x="126" y="71"/>
                    <a:pt x="113" y="72"/>
                  </a:cubicBezTo>
                  <a:cubicBezTo>
                    <a:pt x="77" y="72"/>
                    <a:pt x="72" y="61"/>
                    <a:pt x="79" y="48"/>
                  </a:cubicBezTo>
                  <a:cubicBezTo>
                    <a:pt x="86" y="34"/>
                    <a:pt x="102" y="25"/>
                    <a:pt x="126" y="25"/>
                  </a:cubicBezTo>
                  <a:cubicBezTo>
                    <a:pt x="145" y="24"/>
                    <a:pt x="154" y="28"/>
                    <a:pt x="159" y="35"/>
                  </a:cubicBezTo>
                  <a:close/>
                </a:path>
              </a:pathLst>
            </a:custGeom>
            <a:solidFill>
              <a:schemeClr val="bg2"/>
            </a:solidFill>
            <a:ln>
              <a:noFill/>
            </a:ln>
          </p:spPr>
          <p:txBody>
            <a:bodyPr/>
            <a:lstStyle/>
            <a:p>
              <a:endParaRPr lang="en-US" sz="6400">
                <a:latin typeface="+mj-lt"/>
              </a:endParaRPr>
            </a:p>
          </p:txBody>
        </p:sp>
        <p:sp>
          <p:nvSpPr>
            <p:cNvPr id="22" name="Freeform 8">
              <a:extLst>
                <a:ext uri="{FF2B5EF4-FFF2-40B4-BE49-F238E27FC236}">
                  <a16:creationId xmlns:a16="http://schemas.microsoft.com/office/drawing/2014/main" id="{95FA94CC-A9E3-294F-BA9A-BF5ACB573A58}"/>
                </a:ext>
              </a:extLst>
            </p:cNvPr>
            <p:cNvSpPr>
              <a:spLocks/>
            </p:cNvSpPr>
            <p:nvPr userDrawn="1"/>
          </p:nvSpPr>
          <p:spPr bwMode="auto">
            <a:xfrm>
              <a:off x="11422251" y="6393814"/>
              <a:ext cx="340519" cy="162643"/>
            </a:xfrm>
            <a:custGeom>
              <a:avLst/>
              <a:gdLst>
                <a:gd name="T0" fmla="*/ 248 w 403"/>
                <a:gd name="T1" fmla="*/ 0 h 194"/>
                <a:gd name="T2" fmla="*/ 181 w 403"/>
                <a:gd name="T3" fmla="*/ 146 h 194"/>
                <a:gd name="T4" fmla="*/ 403 w 403"/>
                <a:gd name="T5" fmla="*/ 146 h 194"/>
                <a:gd name="T6" fmla="*/ 385 w 403"/>
                <a:gd name="T7" fmla="*/ 194 h 194"/>
                <a:gd name="T8" fmla="*/ 0 w 403"/>
                <a:gd name="T9" fmla="*/ 194 h 194"/>
                <a:gd name="T10" fmla="*/ 87 w 403"/>
                <a:gd name="T11" fmla="*/ 0 h 194"/>
                <a:gd name="T12" fmla="*/ 248 w 403"/>
                <a:gd name="T13" fmla="*/ 0 h 1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03" h="194">
                  <a:moveTo>
                    <a:pt x="248" y="0"/>
                  </a:moveTo>
                  <a:lnTo>
                    <a:pt x="181" y="146"/>
                  </a:lnTo>
                  <a:lnTo>
                    <a:pt x="403" y="146"/>
                  </a:lnTo>
                  <a:lnTo>
                    <a:pt x="385" y="194"/>
                  </a:lnTo>
                  <a:lnTo>
                    <a:pt x="0" y="194"/>
                  </a:lnTo>
                  <a:lnTo>
                    <a:pt x="87" y="0"/>
                  </a:lnTo>
                  <a:lnTo>
                    <a:pt x="248" y="0"/>
                  </a:lnTo>
                  <a:close/>
                </a:path>
              </a:pathLst>
            </a:custGeom>
            <a:solidFill>
              <a:schemeClr val="bg2"/>
            </a:solidFill>
            <a:ln>
              <a:noFill/>
            </a:ln>
          </p:spPr>
          <p:txBody>
            <a:bodyPr/>
            <a:lstStyle/>
            <a:p>
              <a:endParaRPr lang="en-US" sz="6400">
                <a:latin typeface="+mj-lt"/>
              </a:endParaRPr>
            </a:p>
          </p:txBody>
        </p:sp>
      </p:grpSp>
      <p:sp>
        <p:nvSpPr>
          <p:cNvPr id="24" name="Rectangle 23">
            <a:extLst>
              <a:ext uri="{FF2B5EF4-FFF2-40B4-BE49-F238E27FC236}">
                <a16:creationId xmlns:a16="http://schemas.microsoft.com/office/drawing/2014/main" id="{8056F8EC-0060-5548-8D87-1C9F5E7536D3}"/>
              </a:ext>
            </a:extLst>
          </p:cNvPr>
          <p:cNvSpPr/>
          <p:nvPr userDrawn="1"/>
        </p:nvSpPr>
        <p:spPr>
          <a:xfrm>
            <a:off x="406400" y="6573380"/>
            <a:ext cx="2122929" cy="138499"/>
          </a:xfrm>
          <a:prstGeom prst="rect">
            <a:avLst/>
          </a:prstGeom>
        </p:spPr>
        <p:txBody>
          <a:bodyPr wrap="none" lIns="0" tIns="0" rIns="0" bIns="0" anchor="ctr" anchorCtr="0">
            <a:spAutoFit/>
          </a:bodyPr>
          <a:lstStyle>
            <a:lvl1pPr defTabSz="1217613" eaLnBrk="0" hangingPunct="0">
              <a:defRPr sz="3600">
                <a:solidFill>
                  <a:schemeClr val="tx1"/>
                </a:solidFill>
                <a:latin typeface="Arial" panose="020B0604020202020204" pitchFamily="34" charset="0"/>
                <a:cs typeface="Arial" panose="020B0604020202020204" pitchFamily="34" charset="0"/>
              </a:defRPr>
            </a:lvl1pPr>
            <a:lvl2pPr marL="742950" indent="-285750" defTabSz="1217613" eaLnBrk="0" hangingPunct="0">
              <a:defRPr sz="3600">
                <a:solidFill>
                  <a:schemeClr val="tx1"/>
                </a:solidFill>
                <a:latin typeface="Arial" panose="020B0604020202020204" pitchFamily="34" charset="0"/>
                <a:cs typeface="Arial" panose="020B0604020202020204" pitchFamily="34" charset="0"/>
              </a:defRPr>
            </a:lvl2pPr>
            <a:lvl3pPr marL="1143000" indent="-228600" defTabSz="1217613" eaLnBrk="0" hangingPunct="0">
              <a:defRPr sz="3600">
                <a:solidFill>
                  <a:schemeClr val="tx1"/>
                </a:solidFill>
                <a:latin typeface="Arial" panose="020B0604020202020204" pitchFamily="34" charset="0"/>
                <a:cs typeface="Arial" panose="020B0604020202020204" pitchFamily="34" charset="0"/>
              </a:defRPr>
            </a:lvl3pPr>
            <a:lvl4pPr marL="1600200" indent="-228600" defTabSz="1217613" eaLnBrk="0" hangingPunct="0">
              <a:defRPr sz="3600">
                <a:solidFill>
                  <a:schemeClr val="tx1"/>
                </a:solidFill>
                <a:latin typeface="Arial" panose="020B0604020202020204" pitchFamily="34" charset="0"/>
                <a:cs typeface="Arial" panose="020B0604020202020204" pitchFamily="34" charset="0"/>
              </a:defRPr>
            </a:lvl4pPr>
            <a:lvl5pPr marL="2057400" indent="-228600" defTabSz="1217613" eaLnBrk="0" hangingPunct="0">
              <a:defRPr sz="3600">
                <a:solidFill>
                  <a:schemeClr val="tx1"/>
                </a:solidFill>
                <a:latin typeface="Arial" panose="020B0604020202020204" pitchFamily="34" charset="0"/>
                <a:cs typeface="Arial" panose="020B0604020202020204" pitchFamily="34" charset="0"/>
              </a:defRPr>
            </a:lvl5pPr>
            <a:lvl6pPr marL="25146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6pPr>
            <a:lvl7pPr marL="29718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7pPr>
            <a:lvl8pPr marL="34290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8pPr>
            <a:lvl9pPr marL="38862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9pPr>
          </a:lstStyle>
          <a:p>
            <a:pPr eaLnBrk="1" hangingPunct="1"/>
            <a:fld id="{6859F80E-620D-49A1-BE04-AB53E30ABC2A}" type="slidenum">
              <a:rPr lang="en-US" sz="900" noProof="0" smtClean="0">
                <a:solidFill>
                  <a:srgbClr val="404040"/>
                </a:solidFill>
                <a:latin typeface="+mj-lt"/>
                <a:cs typeface="Segoe UI" panose="020B0502040204020203" pitchFamily="34" charset="0"/>
              </a:rPr>
              <a:pPr eaLnBrk="1" hangingPunct="1"/>
              <a:t>‹#›</a:t>
            </a:fld>
            <a:r>
              <a:rPr lang="en-US" sz="900" noProof="0">
                <a:solidFill>
                  <a:srgbClr val="404040"/>
                </a:solidFill>
                <a:latin typeface="+mj-lt"/>
                <a:cs typeface="Segoe UI" panose="020B0502040204020203" pitchFamily="34" charset="0"/>
              </a:rPr>
              <a:t>  |  Technology for the next decade, today</a:t>
            </a:r>
          </a:p>
        </p:txBody>
      </p:sp>
    </p:spTree>
    <p:extLst>
      <p:ext uri="{BB962C8B-B14F-4D97-AF65-F5344CB8AC3E}">
        <p14:creationId xmlns:p14="http://schemas.microsoft.com/office/powerpoint/2010/main" val="886944581"/>
      </p:ext>
    </p:extLst>
  </p:cSld>
  <p:clrMap bg1="lt1" tx1="dk1" bg2="lt2" tx2="dk2" accent1="accent1" accent2="accent2" accent3="accent3" accent4="accent4" accent5="accent5" accent6="accent6" hlink="hlink" folHlink="folHlink"/>
  <p:sldLayoutIdLst>
    <p:sldLayoutId id="2147483755" r:id="rId1"/>
    <p:sldLayoutId id="2147483766" r:id="rId2"/>
    <p:sldLayoutId id="2147483782" r:id="rId3"/>
    <p:sldLayoutId id="2147483743" r:id="rId4"/>
    <p:sldLayoutId id="2147483744" r:id="rId5"/>
    <p:sldLayoutId id="2147483764" r:id="rId6"/>
    <p:sldLayoutId id="2147483770" r:id="rId7"/>
    <p:sldLayoutId id="2147483771" r:id="rId8"/>
    <p:sldLayoutId id="2147483772" r:id="rId9"/>
    <p:sldLayoutId id="2147483769" r:id="rId10"/>
    <p:sldLayoutId id="2147483785" r:id="rId11"/>
    <p:sldLayoutId id="2147483786" r:id="rId12"/>
    <p:sldLayoutId id="2147483788" r:id="rId13"/>
    <p:sldLayoutId id="2147483794" r:id="rId14"/>
    <p:sldLayoutId id="2147483791" r:id="rId15"/>
    <p:sldLayoutId id="2147483767" r:id="rId16"/>
    <p:sldLayoutId id="2147483768" r:id="rId17"/>
    <p:sldLayoutId id="2147483774" r:id="rId18"/>
    <p:sldLayoutId id="2147483783" r:id="rId19"/>
    <p:sldLayoutId id="2147483784" r:id="rId20"/>
    <p:sldLayoutId id="2147483789" r:id="rId21"/>
    <p:sldLayoutId id="2147483795" r:id="rId22"/>
  </p:sldLayoutIdLst>
  <p:transition/>
  <p:hf hdr="0" ftr="0" dt="0"/>
  <p:txStyles>
    <p:titleStyle>
      <a:lvl1pPr algn="l" rtl="0" eaLnBrk="1" fontAlgn="base" hangingPunct="1">
        <a:spcBef>
          <a:spcPct val="0"/>
        </a:spcBef>
        <a:spcAft>
          <a:spcPct val="0"/>
        </a:spcAft>
        <a:defRPr sz="2800" b="0" cap="none" baseline="0">
          <a:solidFill>
            <a:srgbClr val="0066B3"/>
          </a:solidFill>
          <a:latin typeface="Arial" panose="020B0604020202020204" pitchFamily="34" charset="0"/>
          <a:ea typeface="+mj-ea"/>
          <a:cs typeface="+mj-cs"/>
        </a:defRPr>
      </a:lvl1pPr>
      <a:lvl2pPr algn="l" rtl="0" eaLnBrk="1" fontAlgn="base" hangingPunct="1">
        <a:spcBef>
          <a:spcPct val="0"/>
        </a:spcBef>
        <a:spcAft>
          <a:spcPct val="0"/>
        </a:spcAft>
        <a:defRPr sz="2400" b="1">
          <a:solidFill>
            <a:srgbClr val="00529B"/>
          </a:solidFill>
          <a:latin typeface="Novecento Book" pitchFamily="50" charset="0"/>
        </a:defRPr>
      </a:lvl2pPr>
      <a:lvl3pPr algn="l" rtl="0" eaLnBrk="1" fontAlgn="base" hangingPunct="1">
        <a:spcBef>
          <a:spcPct val="0"/>
        </a:spcBef>
        <a:spcAft>
          <a:spcPct val="0"/>
        </a:spcAft>
        <a:defRPr sz="2400" b="1">
          <a:solidFill>
            <a:srgbClr val="00529B"/>
          </a:solidFill>
          <a:latin typeface="Novecento Book" pitchFamily="50" charset="0"/>
        </a:defRPr>
      </a:lvl3pPr>
      <a:lvl4pPr algn="l" rtl="0" eaLnBrk="1" fontAlgn="base" hangingPunct="1">
        <a:spcBef>
          <a:spcPct val="0"/>
        </a:spcBef>
        <a:spcAft>
          <a:spcPct val="0"/>
        </a:spcAft>
        <a:defRPr sz="2400" b="1">
          <a:solidFill>
            <a:srgbClr val="00529B"/>
          </a:solidFill>
          <a:latin typeface="Novecento Book" pitchFamily="50" charset="0"/>
        </a:defRPr>
      </a:lvl4pPr>
      <a:lvl5pPr algn="l" rtl="0" eaLnBrk="1" fontAlgn="base" hangingPunct="1">
        <a:spcBef>
          <a:spcPct val="0"/>
        </a:spcBef>
        <a:spcAft>
          <a:spcPct val="0"/>
        </a:spcAft>
        <a:defRPr sz="2400" b="1">
          <a:solidFill>
            <a:srgbClr val="00529B"/>
          </a:solidFill>
          <a:latin typeface="Novecento Book" pitchFamily="50" charset="0"/>
        </a:defRPr>
      </a:lvl5pPr>
      <a:lvl6pPr marL="457200" algn="l" rtl="0" eaLnBrk="1" fontAlgn="base" hangingPunct="1">
        <a:spcBef>
          <a:spcPct val="0"/>
        </a:spcBef>
        <a:spcAft>
          <a:spcPct val="0"/>
        </a:spcAft>
        <a:defRPr sz="2400" b="1">
          <a:solidFill>
            <a:schemeClr val="bg1"/>
          </a:solidFill>
          <a:latin typeface="Arial" charset="0"/>
        </a:defRPr>
      </a:lvl6pPr>
      <a:lvl7pPr marL="914400" algn="l" rtl="0" eaLnBrk="1" fontAlgn="base" hangingPunct="1">
        <a:spcBef>
          <a:spcPct val="0"/>
        </a:spcBef>
        <a:spcAft>
          <a:spcPct val="0"/>
        </a:spcAft>
        <a:defRPr sz="2400" b="1">
          <a:solidFill>
            <a:schemeClr val="bg1"/>
          </a:solidFill>
          <a:latin typeface="Arial" charset="0"/>
        </a:defRPr>
      </a:lvl7pPr>
      <a:lvl8pPr marL="1371600" algn="l" rtl="0" eaLnBrk="1" fontAlgn="base" hangingPunct="1">
        <a:spcBef>
          <a:spcPct val="0"/>
        </a:spcBef>
        <a:spcAft>
          <a:spcPct val="0"/>
        </a:spcAft>
        <a:defRPr sz="2400" b="1">
          <a:solidFill>
            <a:schemeClr val="bg1"/>
          </a:solidFill>
          <a:latin typeface="Arial" charset="0"/>
        </a:defRPr>
      </a:lvl8pPr>
      <a:lvl9pPr marL="1828800" algn="l" rtl="0" eaLnBrk="1" fontAlgn="base" hangingPunct="1">
        <a:spcBef>
          <a:spcPct val="0"/>
        </a:spcBef>
        <a:spcAft>
          <a:spcPct val="0"/>
        </a:spcAft>
        <a:defRPr sz="2400" b="1">
          <a:solidFill>
            <a:schemeClr val="bg1"/>
          </a:solidFill>
          <a:latin typeface="Arial" charset="0"/>
        </a:defRPr>
      </a:lvl9pPr>
    </p:titleStyle>
    <p:bodyStyle>
      <a:lvl1pPr marL="266700" marR="0" indent="-266700" algn="l" defTabSz="914126" rtl="0" eaLnBrk="1" fontAlgn="auto" latinLnBrk="0" hangingPunct="1">
        <a:lnSpc>
          <a:spcPct val="100000"/>
        </a:lnSpc>
        <a:spcBef>
          <a:spcPts val="1200"/>
        </a:spcBef>
        <a:spcAft>
          <a:spcPts val="0"/>
        </a:spcAft>
        <a:buClrTx/>
        <a:buSzPct val="80000"/>
        <a:buFont typeface="Wingdings 3" panose="05040102010807070707" pitchFamily="18" charset="2"/>
        <a:buChar char="u"/>
        <a:tabLst/>
        <a:defRPr sz="2000">
          <a:solidFill>
            <a:schemeClr val="tx1"/>
          </a:solidFill>
          <a:latin typeface="Arial" panose="020B0604020202020204" pitchFamily="34" charset="0"/>
          <a:ea typeface="+mn-ea"/>
          <a:cs typeface="+mn-cs"/>
        </a:defRPr>
      </a:lvl1pPr>
      <a:lvl2pPr marL="457200" indent="-228600" algn="l" rtl="0" eaLnBrk="1" fontAlgn="base" hangingPunct="1">
        <a:spcBef>
          <a:spcPct val="50000"/>
        </a:spcBef>
        <a:spcAft>
          <a:spcPct val="0"/>
        </a:spcAft>
        <a:buClr>
          <a:schemeClr val="tx1"/>
        </a:buClr>
        <a:buFont typeface="Calibri" panose="020F0502020204030204" pitchFamily="34" charset="0"/>
        <a:buChar char="−"/>
        <a:defRPr sz="1800">
          <a:solidFill>
            <a:schemeClr val="tx1"/>
          </a:solidFill>
          <a:latin typeface="Arial" panose="020B0604020202020204" pitchFamily="34" charset="0"/>
        </a:defRPr>
      </a:lvl2pPr>
      <a:lvl3pPr marL="690563" indent="-233363" algn="l" rtl="0" eaLnBrk="1" fontAlgn="base" hangingPunct="1">
        <a:spcBef>
          <a:spcPct val="50000"/>
        </a:spcBef>
        <a:spcAft>
          <a:spcPct val="0"/>
        </a:spcAft>
        <a:buClr>
          <a:schemeClr val="tx1"/>
        </a:buClr>
        <a:buFont typeface="Calibri" panose="020F0502020204030204" pitchFamily="34" charset="0"/>
        <a:buChar char="▫"/>
        <a:defRPr sz="1800">
          <a:solidFill>
            <a:schemeClr val="tx1"/>
          </a:solidFill>
          <a:latin typeface="Arial" panose="020B0604020202020204" pitchFamily="34" charset="0"/>
        </a:defRPr>
      </a:lvl3pPr>
      <a:lvl4pPr marL="904875" indent="-219075" algn="l" rtl="0" eaLnBrk="1" fontAlgn="base" hangingPunct="1">
        <a:spcBef>
          <a:spcPct val="50000"/>
        </a:spcBef>
        <a:spcAft>
          <a:spcPct val="0"/>
        </a:spcAft>
        <a:buClr>
          <a:schemeClr val="tx1"/>
        </a:buClr>
        <a:buFont typeface="Wingdings" pitchFamily="2" charset="2"/>
        <a:buChar char="§"/>
        <a:defRPr sz="1200">
          <a:solidFill>
            <a:schemeClr val="tx1"/>
          </a:solidFill>
          <a:latin typeface="+mn-lt"/>
        </a:defRPr>
      </a:lvl4pPr>
      <a:lvl5pPr marL="1133475" indent="-219075" algn="l" rtl="0" eaLnBrk="1" fontAlgn="base" hangingPunct="1">
        <a:spcBef>
          <a:spcPct val="50000"/>
        </a:spcBef>
        <a:spcAft>
          <a:spcPct val="0"/>
        </a:spcAft>
        <a:buClr>
          <a:schemeClr val="tx1"/>
        </a:buClr>
        <a:buFont typeface="Wingdings" pitchFamily="2" charset="2"/>
        <a:buChar char="§"/>
        <a:defRPr sz="1200">
          <a:solidFill>
            <a:schemeClr val="tx1"/>
          </a:solidFill>
          <a:latin typeface="+mn-lt"/>
        </a:defRPr>
      </a:lvl5pPr>
      <a:lvl6pPr marL="15906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6pPr>
      <a:lvl7pPr marL="20478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7pPr>
      <a:lvl8pPr marL="25050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8pPr>
      <a:lvl9pPr marL="29622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7" name="Rectangle 2"/>
          <p:cNvSpPr>
            <a:spLocks noGrp="1" noChangeArrowheads="1"/>
          </p:cNvSpPr>
          <p:nvPr>
            <p:ph type="body" idx="1"/>
          </p:nvPr>
        </p:nvSpPr>
        <p:spPr bwMode="auto">
          <a:xfrm>
            <a:off x="406401" y="1219201"/>
            <a:ext cx="11379200" cy="4976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266700" marR="0" lvl="0" indent="-266700" algn="l" defTabSz="914126" rtl="0" eaLnBrk="1" fontAlgn="auto" latinLnBrk="0" hangingPunct="1">
              <a:lnSpc>
                <a:spcPct val="100000"/>
              </a:lnSpc>
              <a:spcBef>
                <a:spcPts val="1200"/>
              </a:spcBef>
              <a:spcAft>
                <a:spcPts val="0"/>
              </a:spcAft>
              <a:buClrTx/>
              <a:buSzPct val="80000"/>
              <a:buFont typeface="Wingdings 3" panose="05040102010807070707" pitchFamily="18" charset="2"/>
              <a:buChar char="u"/>
              <a:tabLst/>
              <a:defRPr/>
            </a:pPr>
            <a:r>
              <a:rPr lang="en-US" dirty="0"/>
              <a:t>Click to edit Master text styles</a:t>
            </a:r>
          </a:p>
          <a:p>
            <a:pPr lvl="1"/>
            <a:r>
              <a:rPr lang="en-US" dirty="0"/>
              <a:t>Second level</a:t>
            </a:r>
          </a:p>
          <a:p>
            <a:pPr lvl="2"/>
            <a:r>
              <a:rPr lang="en-US" dirty="0"/>
              <a:t>Third level</a:t>
            </a:r>
          </a:p>
        </p:txBody>
      </p:sp>
      <p:sp>
        <p:nvSpPr>
          <p:cNvPr id="1028" name="Rectangle 4"/>
          <p:cNvSpPr>
            <a:spLocks noGrp="1" noChangeArrowheads="1"/>
          </p:cNvSpPr>
          <p:nvPr>
            <p:ph type="title"/>
          </p:nvPr>
        </p:nvSpPr>
        <p:spPr bwMode="auto">
          <a:xfrm>
            <a:off x="406401" y="57076"/>
            <a:ext cx="11379200" cy="7195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5720" tIns="45720" rIns="45720" bIns="45720" numCol="1" anchor="ctr" anchorCtr="0" compatLnSpc="1">
            <a:prstTxWarp prst="textNoShape">
              <a:avLst/>
            </a:prstTxWarp>
            <a:noAutofit/>
          </a:bodyPr>
          <a:lstStyle/>
          <a:p>
            <a:pPr lvl="0"/>
            <a:r>
              <a:rPr lang="en-US"/>
              <a:t>Click to edit Master title style</a:t>
            </a:r>
            <a:endParaRPr lang="en-US" dirty="0"/>
          </a:p>
        </p:txBody>
      </p:sp>
      <p:sp>
        <p:nvSpPr>
          <p:cNvPr id="12" name="Rectangle 11">
            <a:extLst>
              <a:ext uri="{FF2B5EF4-FFF2-40B4-BE49-F238E27FC236}">
                <a16:creationId xmlns:a16="http://schemas.microsoft.com/office/drawing/2014/main" id="{8BDE6C2C-9C1C-C14A-90FF-E1B28DC55D03}"/>
              </a:ext>
            </a:extLst>
          </p:cNvPr>
          <p:cNvSpPr/>
          <p:nvPr userDrawn="1"/>
        </p:nvSpPr>
        <p:spPr>
          <a:xfrm>
            <a:off x="406400" y="6573380"/>
            <a:ext cx="267772" cy="138499"/>
          </a:xfrm>
          <a:prstGeom prst="rect">
            <a:avLst/>
          </a:prstGeom>
        </p:spPr>
        <p:txBody>
          <a:bodyPr wrap="none" lIns="0" tIns="0" rIns="0" bIns="0" anchor="ctr" anchorCtr="0">
            <a:spAutoFit/>
          </a:bodyPr>
          <a:lstStyle>
            <a:lvl1pPr defTabSz="1217613" eaLnBrk="0" hangingPunct="0">
              <a:defRPr sz="3600">
                <a:solidFill>
                  <a:schemeClr val="tx1"/>
                </a:solidFill>
                <a:latin typeface="Arial" panose="020B0604020202020204" pitchFamily="34" charset="0"/>
                <a:cs typeface="Arial" panose="020B0604020202020204" pitchFamily="34" charset="0"/>
              </a:defRPr>
            </a:lvl1pPr>
            <a:lvl2pPr marL="742950" indent="-285750" defTabSz="1217613" eaLnBrk="0" hangingPunct="0">
              <a:defRPr sz="3600">
                <a:solidFill>
                  <a:schemeClr val="tx1"/>
                </a:solidFill>
                <a:latin typeface="Arial" panose="020B0604020202020204" pitchFamily="34" charset="0"/>
                <a:cs typeface="Arial" panose="020B0604020202020204" pitchFamily="34" charset="0"/>
              </a:defRPr>
            </a:lvl2pPr>
            <a:lvl3pPr marL="1143000" indent="-228600" defTabSz="1217613" eaLnBrk="0" hangingPunct="0">
              <a:defRPr sz="3600">
                <a:solidFill>
                  <a:schemeClr val="tx1"/>
                </a:solidFill>
                <a:latin typeface="Arial" panose="020B0604020202020204" pitchFamily="34" charset="0"/>
                <a:cs typeface="Arial" panose="020B0604020202020204" pitchFamily="34" charset="0"/>
              </a:defRPr>
            </a:lvl3pPr>
            <a:lvl4pPr marL="1600200" indent="-228600" defTabSz="1217613" eaLnBrk="0" hangingPunct="0">
              <a:defRPr sz="3600">
                <a:solidFill>
                  <a:schemeClr val="tx1"/>
                </a:solidFill>
                <a:latin typeface="Arial" panose="020B0604020202020204" pitchFamily="34" charset="0"/>
                <a:cs typeface="Arial" panose="020B0604020202020204" pitchFamily="34" charset="0"/>
              </a:defRPr>
            </a:lvl4pPr>
            <a:lvl5pPr marL="2057400" indent="-228600" defTabSz="1217613" eaLnBrk="0" hangingPunct="0">
              <a:defRPr sz="3600">
                <a:solidFill>
                  <a:schemeClr val="tx1"/>
                </a:solidFill>
                <a:latin typeface="Arial" panose="020B0604020202020204" pitchFamily="34" charset="0"/>
                <a:cs typeface="Arial" panose="020B0604020202020204" pitchFamily="34" charset="0"/>
              </a:defRPr>
            </a:lvl5pPr>
            <a:lvl6pPr marL="25146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6pPr>
            <a:lvl7pPr marL="29718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7pPr>
            <a:lvl8pPr marL="34290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8pPr>
            <a:lvl9pPr marL="38862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9pPr>
          </a:lstStyle>
          <a:p>
            <a:pPr eaLnBrk="1" hangingPunct="1"/>
            <a:fld id="{6859F80E-620D-49A1-BE04-AB53E30ABC2A}" type="slidenum">
              <a:rPr lang="it-IT" sz="900">
                <a:solidFill>
                  <a:srgbClr val="404040"/>
                </a:solidFill>
                <a:latin typeface="+mj-lt"/>
                <a:cs typeface="Segoe UI" panose="020B0502040204020203" pitchFamily="34" charset="0"/>
              </a:rPr>
              <a:pPr eaLnBrk="1" hangingPunct="1"/>
              <a:t>‹#›</a:t>
            </a:fld>
            <a:r>
              <a:rPr lang="it-IT" sz="900" dirty="0">
                <a:solidFill>
                  <a:srgbClr val="404040"/>
                </a:solidFill>
                <a:latin typeface="+mj-lt"/>
                <a:cs typeface="Segoe UI" panose="020B0502040204020203" pitchFamily="34" charset="0"/>
              </a:rPr>
              <a:t>  | </a:t>
            </a:r>
            <a:endParaRPr lang="en-US" sz="900" dirty="0">
              <a:solidFill>
                <a:srgbClr val="404040"/>
              </a:solidFill>
              <a:latin typeface="+mj-lt"/>
              <a:cs typeface="Segoe UI" panose="020B0502040204020203" pitchFamily="34" charset="0"/>
            </a:endParaRPr>
          </a:p>
        </p:txBody>
      </p:sp>
      <p:sp>
        <p:nvSpPr>
          <p:cNvPr id="13" name="Rectangle 12">
            <a:extLst>
              <a:ext uri="{FF2B5EF4-FFF2-40B4-BE49-F238E27FC236}">
                <a16:creationId xmlns:a16="http://schemas.microsoft.com/office/drawing/2014/main" id="{EF8551A7-D00B-B546-BFCE-3D0091675BF9}"/>
              </a:ext>
            </a:extLst>
          </p:cNvPr>
          <p:cNvSpPr>
            <a:spLocks/>
          </p:cNvSpPr>
          <p:nvPr userDrawn="1"/>
        </p:nvSpPr>
        <p:spPr>
          <a:xfrm>
            <a:off x="5064199" y="6573380"/>
            <a:ext cx="2063601" cy="138499"/>
          </a:xfrm>
          <a:prstGeom prst="rect">
            <a:avLst/>
          </a:prstGeom>
          <a:noFill/>
          <a:ln>
            <a:noFill/>
          </a:ln>
        </p:spPr>
        <p:txBody>
          <a:bodyPr wrap="none" lIns="0" tIns="0" rIns="0" bIns="0" anchor="ctr" anchorCtr="0">
            <a:spAutoFit/>
          </a:bodyPr>
          <a:lstStyle/>
          <a:p>
            <a:pPr lvl="0" algn="r" defTabSz="1217613" rtl="0" eaLnBrk="1" fontAlgn="base" hangingPunct="1">
              <a:spcBef>
                <a:spcPct val="0"/>
              </a:spcBef>
              <a:spcAft>
                <a:spcPct val="0"/>
              </a:spcAft>
            </a:pPr>
            <a:r>
              <a:rPr lang="en-US" sz="900" kern="1200" dirty="0">
                <a:solidFill>
                  <a:schemeClr val="tx1">
                    <a:lumMod val="65000"/>
                    <a:lumOff val="35000"/>
                  </a:schemeClr>
                </a:solidFill>
                <a:latin typeface="+mj-lt"/>
                <a:ea typeface="+mn-ea"/>
                <a:cs typeface="Segoe UI" panose="020B0502040204020203" pitchFamily="34" charset="0"/>
              </a:rPr>
              <a:t>Copyright © 2022 HCL Technologies Limited</a:t>
            </a:r>
          </a:p>
        </p:txBody>
      </p:sp>
      <p:grpSp>
        <p:nvGrpSpPr>
          <p:cNvPr id="14" name="Group 13">
            <a:extLst>
              <a:ext uri="{FF2B5EF4-FFF2-40B4-BE49-F238E27FC236}">
                <a16:creationId xmlns:a16="http://schemas.microsoft.com/office/drawing/2014/main" id="{DAD18849-E95A-2543-BBE4-9DBCD5451DF6}"/>
              </a:ext>
            </a:extLst>
          </p:cNvPr>
          <p:cNvGrpSpPr/>
          <p:nvPr userDrawn="1"/>
        </p:nvGrpSpPr>
        <p:grpSpPr>
          <a:xfrm>
            <a:off x="10546240" y="6525762"/>
            <a:ext cx="1219595" cy="186117"/>
            <a:chOff x="10543493" y="6380401"/>
            <a:chExt cx="1219277" cy="186117"/>
          </a:xfrm>
        </p:grpSpPr>
        <p:sp>
          <p:nvSpPr>
            <p:cNvPr id="16" name="Freeform 6">
              <a:extLst>
                <a:ext uri="{FF2B5EF4-FFF2-40B4-BE49-F238E27FC236}">
                  <a16:creationId xmlns:a16="http://schemas.microsoft.com/office/drawing/2014/main" id="{EE17772E-6173-3548-A10C-4BC134D307A9}"/>
                </a:ext>
              </a:extLst>
            </p:cNvPr>
            <p:cNvSpPr>
              <a:spLocks/>
            </p:cNvSpPr>
            <p:nvPr userDrawn="1"/>
          </p:nvSpPr>
          <p:spPr bwMode="auto">
            <a:xfrm>
              <a:off x="10543493" y="6393814"/>
              <a:ext cx="468953" cy="162643"/>
            </a:xfrm>
            <a:custGeom>
              <a:avLst/>
              <a:gdLst>
                <a:gd name="T0" fmla="*/ 0 w 555"/>
                <a:gd name="T1" fmla="*/ 194 h 194"/>
                <a:gd name="T2" fmla="*/ 156 w 555"/>
                <a:gd name="T3" fmla="*/ 194 h 194"/>
                <a:gd name="T4" fmla="*/ 189 w 555"/>
                <a:gd name="T5" fmla="*/ 116 h 194"/>
                <a:gd name="T6" fmla="*/ 343 w 555"/>
                <a:gd name="T7" fmla="*/ 116 h 194"/>
                <a:gd name="T8" fmla="*/ 310 w 555"/>
                <a:gd name="T9" fmla="*/ 194 h 194"/>
                <a:gd name="T10" fmla="*/ 468 w 555"/>
                <a:gd name="T11" fmla="*/ 194 h 194"/>
                <a:gd name="T12" fmla="*/ 555 w 555"/>
                <a:gd name="T13" fmla="*/ 0 h 194"/>
                <a:gd name="T14" fmla="*/ 395 w 555"/>
                <a:gd name="T15" fmla="*/ 0 h 194"/>
                <a:gd name="T16" fmla="*/ 366 w 555"/>
                <a:gd name="T17" fmla="*/ 66 h 194"/>
                <a:gd name="T18" fmla="*/ 213 w 555"/>
                <a:gd name="T19" fmla="*/ 66 h 194"/>
                <a:gd name="T20" fmla="*/ 241 w 555"/>
                <a:gd name="T21" fmla="*/ 0 h 194"/>
                <a:gd name="T22" fmla="*/ 85 w 555"/>
                <a:gd name="T23" fmla="*/ 0 h 194"/>
                <a:gd name="T24" fmla="*/ 0 w 555"/>
                <a:gd name="T25" fmla="*/ 194 h 19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555" h="194">
                  <a:moveTo>
                    <a:pt x="0" y="194"/>
                  </a:moveTo>
                  <a:lnTo>
                    <a:pt x="156" y="194"/>
                  </a:lnTo>
                  <a:lnTo>
                    <a:pt x="189" y="116"/>
                  </a:lnTo>
                  <a:lnTo>
                    <a:pt x="343" y="116"/>
                  </a:lnTo>
                  <a:lnTo>
                    <a:pt x="310" y="194"/>
                  </a:lnTo>
                  <a:lnTo>
                    <a:pt x="468" y="194"/>
                  </a:lnTo>
                  <a:lnTo>
                    <a:pt x="555" y="0"/>
                  </a:lnTo>
                  <a:lnTo>
                    <a:pt x="395" y="0"/>
                  </a:lnTo>
                  <a:lnTo>
                    <a:pt x="366" y="66"/>
                  </a:lnTo>
                  <a:lnTo>
                    <a:pt x="213" y="66"/>
                  </a:lnTo>
                  <a:lnTo>
                    <a:pt x="241" y="0"/>
                  </a:lnTo>
                  <a:lnTo>
                    <a:pt x="85" y="0"/>
                  </a:lnTo>
                  <a:lnTo>
                    <a:pt x="0" y="194"/>
                  </a:lnTo>
                  <a:close/>
                </a:path>
              </a:pathLst>
            </a:custGeom>
            <a:solidFill>
              <a:schemeClr val="bg2"/>
            </a:solidFill>
            <a:ln>
              <a:noFill/>
            </a:ln>
          </p:spPr>
          <p:txBody>
            <a:bodyPr/>
            <a:lstStyle/>
            <a:p>
              <a:endParaRPr lang="en-US" sz="6400">
                <a:latin typeface="+mj-lt"/>
              </a:endParaRPr>
            </a:p>
          </p:txBody>
        </p:sp>
        <p:sp>
          <p:nvSpPr>
            <p:cNvPr id="21" name="Freeform 7">
              <a:extLst>
                <a:ext uri="{FF2B5EF4-FFF2-40B4-BE49-F238E27FC236}">
                  <a16:creationId xmlns:a16="http://schemas.microsoft.com/office/drawing/2014/main" id="{93D5EBD0-9B7C-024F-B703-3C2ECB80E24F}"/>
                </a:ext>
              </a:extLst>
            </p:cNvPr>
            <p:cNvSpPr>
              <a:spLocks/>
            </p:cNvSpPr>
            <p:nvPr userDrawn="1"/>
          </p:nvSpPr>
          <p:spPr bwMode="auto">
            <a:xfrm>
              <a:off x="10988787" y="6380401"/>
              <a:ext cx="442759" cy="186117"/>
            </a:xfrm>
            <a:custGeom>
              <a:avLst/>
              <a:gdLst>
                <a:gd name="T0" fmla="*/ 27472 w 222"/>
                <a:gd name="T1" fmla="*/ 6096 h 94"/>
                <a:gd name="T2" fmla="*/ 38398 w 222"/>
                <a:gd name="T3" fmla="*/ 6096 h 94"/>
                <a:gd name="T4" fmla="*/ 31506 w 222"/>
                <a:gd name="T5" fmla="*/ 1393 h 94"/>
                <a:gd name="T6" fmla="*/ 5865 w 222"/>
                <a:gd name="T7" fmla="*/ 4322 h 94"/>
                <a:gd name="T8" fmla="*/ 5337 w 222"/>
                <a:gd name="T9" fmla="*/ 14251 h 94"/>
                <a:gd name="T10" fmla="*/ 26448 w 222"/>
                <a:gd name="T11" fmla="*/ 15053 h 94"/>
                <a:gd name="T12" fmla="*/ 36125 w 222"/>
                <a:gd name="T13" fmla="*/ 10736 h 94"/>
                <a:gd name="T14" fmla="*/ 25048 w 222"/>
                <a:gd name="T15" fmla="*/ 10736 h 94"/>
                <a:gd name="T16" fmla="*/ 19556 w 222"/>
                <a:gd name="T17" fmla="*/ 12477 h 94"/>
                <a:gd name="T18" fmla="*/ 13622 w 222"/>
                <a:gd name="T19" fmla="*/ 8311 h 94"/>
                <a:gd name="T20" fmla="*/ 21763 w 222"/>
                <a:gd name="T21" fmla="*/ 4322 h 94"/>
                <a:gd name="T22" fmla="*/ 27472 w 222"/>
                <a:gd name="T23" fmla="*/ 6096 h 9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22" h="94">
                  <a:moveTo>
                    <a:pt x="159" y="35"/>
                  </a:moveTo>
                  <a:cubicBezTo>
                    <a:pt x="222" y="35"/>
                    <a:pt x="222" y="35"/>
                    <a:pt x="222" y="35"/>
                  </a:cubicBezTo>
                  <a:cubicBezTo>
                    <a:pt x="221" y="21"/>
                    <a:pt x="208" y="12"/>
                    <a:pt x="182" y="8"/>
                  </a:cubicBezTo>
                  <a:cubicBezTo>
                    <a:pt x="130" y="0"/>
                    <a:pt x="74" y="3"/>
                    <a:pt x="34" y="25"/>
                  </a:cubicBezTo>
                  <a:cubicBezTo>
                    <a:pt x="2" y="43"/>
                    <a:pt x="0" y="69"/>
                    <a:pt x="31" y="82"/>
                  </a:cubicBezTo>
                  <a:cubicBezTo>
                    <a:pt x="58" y="93"/>
                    <a:pt x="113" y="94"/>
                    <a:pt x="153" y="87"/>
                  </a:cubicBezTo>
                  <a:cubicBezTo>
                    <a:pt x="179" y="83"/>
                    <a:pt x="198" y="74"/>
                    <a:pt x="209" y="62"/>
                  </a:cubicBezTo>
                  <a:cubicBezTo>
                    <a:pt x="145" y="62"/>
                    <a:pt x="145" y="62"/>
                    <a:pt x="145" y="62"/>
                  </a:cubicBezTo>
                  <a:cubicBezTo>
                    <a:pt x="137" y="68"/>
                    <a:pt x="126" y="71"/>
                    <a:pt x="113" y="72"/>
                  </a:cubicBezTo>
                  <a:cubicBezTo>
                    <a:pt x="77" y="72"/>
                    <a:pt x="72" y="61"/>
                    <a:pt x="79" y="48"/>
                  </a:cubicBezTo>
                  <a:cubicBezTo>
                    <a:pt x="86" y="34"/>
                    <a:pt x="102" y="25"/>
                    <a:pt x="126" y="25"/>
                  </a:cubicBezTo>
                  <a:cubicBezTo>
                    <a:pt x="145" y="24"/>
                    <a:pt x="154" y="28"/>
                    <a:pt x="159" y="35"/>
                  </a:cubicBezTo>
                  <a:close/>
                </a:path>
              </a:pathLst>
            </a:custGeom>
            <a:solidFill>
              <a:schemeClr val="bg2"/>
            </a:solidFill>
            <a:ln>
              <a:noFill/>
            </a:ln>
          </p:spPr>
          <p:txBody>
            <a:bodyPr/>
            <a:lstStyle/>
            <a:p>
              <a:endParaRPr lang="en-US" sz="6400">
                <a:latin typeface="+mj-lt"/>
              </a:endParaRPr>
            </a:p>
          </p:txBody>
        </p:sp>
        <p:sp>
          <p:nvSpPr>
            <p:cNvPr id="22" name="Freeform 8">
              <a:extLst>
                <a:ext uri="{FF2B5EF4-FFF2-40B4-BE49-F238E27FC236}">
                  <a16:creationId xmlns:a16="http://schemas.microsoft.com/office/drawing/2014/main" id="{95FA94CC-A9E3-294F-BA9A-BF5ACB573A58}"/>
                </a:ext>
              </a:extLst>
            </p:cNvPr>
            <p:cNvSpPr>
              <a:spLocks/>
            </p:cNvSpPr>
            <p:nvPr userDrawn="1"/>
          </p:nvSpPr>
          <p:spPr bwMode="auto">
            <a:xfrm>
              <a:off x="11422251" y="6393814"/>
              <a:ext cx="340519" cy="162643"/>
            </a:xfrm>
            <a:custGeom>
              <a:avLst/>
              <a:gdLst>
                <a:gd name="T0" fmla="*/ 248 w 403"/>
                <a:gd name="T1" fmla="*/ 0 h 194"/>
                <a:gd name="T2" fmla="*/ 181 w 403"/>
                <a:gd name="T3" fmla="*/ 146 h 194"/>
                <a:gd name="T4" fmla="*/ 403 w 403"/>
                <a:gd name="T5" fmla="*/ 146 h 194"/>
                <a:gd name="T6" fmla="*/ 385 w 403"/>
                <a:gd name="T7" fmla="*/ 194 h 194"/>
                <a:gd name="T8" fmla="*/ 0 w 403"/>
                <a:gd name="T9" fmla="*/ 194 h 194"/>
                <a:gd name="T10" fmla="*/ 87 w 403"/>
                <a:gd name="T11" fmla="*/ 0 h 194"/>
                <a:gd name="T12" fmla="*/ 248 w 403"/>
                <a:gd name="T13" fmla="*/ 0 h 19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03" h="194">
                  <a:moveTo>
                    <a:pt x="248" y="0"/>
                  </a:moveTo>
                  <a:lnTo>
                    <a:pt x="181" y="146"/>
                  </a:lnTo>
                  <a:lnTo>
                    <a:pt x="403" y="146"/>
                  </a:lnTo>
                  <a:lnTo>
                    <a:pt x="385" y="194"/>
                  </a:lnTo>
                  <a:lnTo>
                    <a:pt x="0" y="194"/>
                  </a:lnTo>
                  <a:lnTo>
                    <a:pt x="87" y="0"/>
                  </a:lnTo>
                  <a:lnTo>
                    <a:pt x="248" y="0"/>
                  </a:lnTo>
                  <a:close/>
                </a:path>
              </a:pathLst>
            </a:custGeom>
            <a:solidFill>
              <a:schemeClr val="bg2"/>
            </a:solidFill>
            <a:ln>
              <a:noFill/>
            </a:ln>
          </p:spPr>
          <p:txBody>
            <a:bodyPr/>
            <a:lstStyle/>
            <a:p>
              <a:endParaRPr lang="en-US" sz="6400">
                <a:latin typeface="+mj-lt"/>
              </a:endParaRPr>
            </a:p>
          </p:txBody>
        </p:sp>
      </p:grpSp>
      <p:sp>
        <p:nvSpPr>
          <p:cNvPr id="24" name="Rectangle 23">
            <a:extLst>
              <a:ext uri="{FF2B5EF4-FFF2-40B4-BE49-F238E27FC236}">
                <a16:creationId xmlns:a16="http://schemas.microsoft.com/office/drawing/2014/main" id="{8056F8EC-0060-5548-8D87-1C9F5E7536D3}"/>
              </a:ext>
            </a:extLst>
          </p:cNvPr>
          <p:cNvSpPr/>
          <p:nvPr userDrawn="1"/>
        </p:nvSpPr>
        <p:spPr>
          <a:xfrm>
            <a:off x="406400" y="6573380"/>
            <a:ext cx="2122929" cy="138499"/>
          </a:xfrm>
          <a:prstGeom prst="rect">
            <a:avLst/>
          </a:prstGeom>
        </p:spPr>
        <p:txBody>
          <a:bodyPr wrap="none" lIns="0" tIns="0" rIns="0" bIns="0" anchor="ctr" anchorCtr="0">
            <a:spAutoFit/>
          </a:bodyPr>
          <a:lstStyle>
            <a:lvl1pPr defTabSz="1217613" eaLnBrk="0" hangingPunct="0">
              <a:defRPr sz="3600">
                <a:solidFill>
                  <a:schemeClr val="tx1"/>
                </a:solidFill>
                <a:latin typeface="Arial" panose="020B0604020202020204" pitchFamily="34" charset="0"/>
                <a:cs typeface="Arial" panose="020B0604020202020204" pitchFamily="34" charset="0"/>
              </a:defRPr>
            </a:lvl1pPr>
            <a:lvl2pPr marL="742950" indent="-285750" defTabSz="1217613" eaLnBrk="0" hangingPunct="0">
              <a:defRPr sz="3600">
                <a:solidFill>
                  <a:schemeClr val="tx1"/>
                </a:solidFill>
                <a:latin typeface="Arial" panose="020B0604020202020204" pitchFamily="34" charset="0"/>
                <a:cs typeface="Arial" panose="020B0604020202020204" pitchFamily="34" charset="0"/>
              </a:defRPr>
            </a:lvl2pPr>
            <a:lvl3pPr marL="1143000" indent="-228600" defTabSz="1217613" eaLnBrk="0" hangingPunct="0">
              <a:defRPr sz="3600">
                <a:solidFill>
                  <a:schemeClr val="tx1"/>
                </a:solidFill>
                <a:latin typeface="Arial" panose="020B0604020202020204" pitchFamily="34" charset="0"/>
                <a:cs typeface="Arial" panose="020B0604020202020204" pitchFamily="34" charset="0"/>
              </a:defRPr>
            </a:lvl3pPr>
            <a:lvl4pPr marL="1600200" indent="-228600" defTabSz="1217613" eaLnBrk="0" hangingPunct="0">
              <a:defRPr sz="3600">
                <a:solidFill>
                  <a:schemeClr val="tx1"/>
                </a:solidFill>
                <a:latin typeface="Arial" panose="020B0604020202020204" pitchFamily="34" charset="0"/>
                <a:cs typeface="Arial" panose="020B0604020202020204" pitchFamily="34" charset="0"/>
              </a:defRPr>
            </a:lvl4pPr>
            <a:lvl5pPr marL="2057400" indent="-228600" defTabSz="1217613" eaLnBrk="0" hangingPunct="0">
              <a:defRPr sz="3600">
                <a:solidFill>
                  <a:schemeClr val="tx1"/>
                </a:solidFill>
                <a:latin typeface="Arial" panose="020B0604020202020204" pitchFamily="34" charset="0"/>
                <a:cs typeface="Arial" panose="020B0604020202020204" pitchFamily="34" charset="0"/>
              </a:defRPr>
            </a:lvl5pPr>
            <a:lvl6pPr marL="25146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6pPr>
            <a:lvl7pPr marL="29718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7pPr>
            <a:lvl8pPr marL="34290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8pPr>
            <a:lvl9pPr marL="3886200" indent="-228600" defTabSz="1217613" eaLnBrk="0" fontAlgn="base" hangingPunct="0">
              <a:spcBef>
                <a:spcPct val="0"/>
              </a:spcBef>
              <a:spcAft>
                <a:spcPct val="0"/>
              </a:spcAft>
              <a:defRPr sz="3600">
                <a:solidFill>
                  <a:schemeClr val="tx1"/>
                </a:solidFill>
                <a:latin typeface="Arial" panose="020B0604020202020204" pitchFamily="34" charset="0"/>
                <a:cs typeface="Arial" panose="020B0604020202020204" pitchFamily="34" charset="0"/>
              </a:defRPr>
            </a:lvl9pPr>
          </a:lstStyle>
          <a:p>
            <a:pPr eaLnBrk="1" hangingPunct="1"/>
            <a:fld id="{6859F80E-620D-49A1-BE04-AB53E30ABC2A}" type="slidenum">
              <a:rPr lang="en-US" sz="900" noProof="0" smtClean="0">
                <a:solidFill>
                  <a:srgbClr val="404040"/>
                </a:solidFill>
                <a:latin typeface="+mj-lt"/>
                <a:cs typeface="Segoe UI" panose="020B0502040204020203" pitchFamily="34" charset="0"/>
              </a:rPr>
              <a:pPr eaLnBrk="1" hangingPunct="1"/>
              <a:t>‹#›</a:t>
            </a:fld>
            <a:r>
              <a:rPr lang="en-US" sz="900" noProof="0">
                <a:solidFill>
                  <a:srgbClr val="404040"/>
                </a:solidFill>
                <a:latin typeface="+mj-lt"/>
                <a:cs typeface="Segoe UI" panose="020B0502040204020203" pitchFamily="34" charset="0"/>
              </a:rPr>
              <a:t>  |  Technology for the next decade, today</a:t>
            </a:r>
          </a:p>
        </p:txBody>
      </p:sp>
    </p:spTree>
    <p:extLst>
      <p:ext uri="{BB962C8B-B14F-4D97-AF65-F5344CB8AC3E}">
        <p14:creationId xmlns:p14="http://schemas.microsoft.com/office/powerpoint/2010/main" val="886944581"/>
      </p:ext>
    </p:extLst>
  </p:cSld>
  <p:clrMap bg1="lt1" tx1="dk1" bg2="lt2" tx2="dk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Lst>
  <p:transition/>
  <p:hf hdr="0" ftr="0" dt="0"/>
  <p:txStyles>
    <p:titleStyle>
      <a:lvl1pPr algn="l" rtl="0" eaLnBrk="1" fontAlgn="base" hangingPunct="1">
        <a:spcBef>
          <a:spcPct val="0"/>
        </a:spcBef>
        <a:spcAft>
          <a:spcPct val="0"/>
        </a:spcAft>
        <a:defRPr sz="2800" b="0" cap="none" baseline="0">
          <a:solidFill>
            <a:srgbClr val="0066B3"/>
          </a:solidFill>
          <a:latin typeface="Arial" panose="020B0604020202020204" pitchFamily="34" charset="0"/>
          <a:ea typeface="+mj-ea"/>
          <a:cs typeface="+mj-cs"/>
        </a:defRPr>
      </a:lvl1pPr>
      <a:lvl2pPr algn="l" rtl="0" eaLnBrk="1" fontAlgn="base" hangingPunct="1">
        <a:spcBef>
          <a:spcPct val="0"/>
        </a:spcBef>
        <a:spcAft>
          <a:spcPct val="0"/>
        </a:spcAft>
        <a:defRPr sz="2400" b="1">
          <a:solidFill>
            <a:srgbClr val="00529B"/>
          </a:solidFill>
          <a:latin typeface="Novecento Book" pitchFamily="50" charset="0"/>
        </a:defRPr>
      </a:lvl2pPr>
      <a:lvl3pPr algn="l" rtl="0" eaLnBrk="1" fontAlgn="base" hangingPunct="1">
        <a:spcBef>
          <a:spcPct val="0"/>
        </a:spcBef>
        <a:spcAft>
          <a:spcPct val="0"/>
        </a:spcAft>
        <a:defRPr sz="2400" b="1">
          <a:solidFill>
            <a:srgbClr val="00529B"/>
          </a:solidFill>
          <a:latin typeface="Novecento Book" pitchFamily="50" charset="0"/>
        </a:defRPr>
      </a:lvl3pPr>
      <a:lvl4pPr algn="l" rtl="0" eaLnBrk="1" fontAlgn="base" hangingPunct="1">
        <a:spcBef>
          <a:spcPct val="0"/>
        </a:spcBef>
        <a:spcAft>
          <a:spcPct val="0"/>
        </a:spcAft>
        <a:defRPr sz="2400" b="1">
          <a:solidFill>
            <a:srgbClr val="00529B"/>
          </a:solidFill>
          <a:latin typeface="Novecento Book" pitchFamily="50" charset="0"/>
        </a:defRPr>
      </a:lvl4pPr>
      <a:lvl5pPr algn="l" rtl="0" eaLnBrk="1" fontAlgn="base" hangingPunct="1">
        <a:spcBef>
          <a:spcPct val="0"/>
        </a:spcBef>
        <a:spcAft>
          <a:spcPct val="0"/>
        </a:spcAft>
        <a:defRPr sz="2400" b="1">
          <a:solidFill>
            <a:srgbClr val="00529B"/>
          </a:solidFill>
          <a:latin typeface="Novecento Book" pitchFamily="50" charset="0"/>
        </a:defRPr>
      </a:lvl5pPr>
      <a:lvl6pPr marL="457200" algn="l" rtl="0" eaLnBrk="1" fontAlgn="base" hangingPunct="1">
        <a:spcBef>
          <a:spcPct val="0"/>
        </a:spcBef>
        <a:spcAft>
          <a:spcPct val="0"/>
        </a:spcAft>
        <a:defRPr sz="2400" b="1">
          <a:solidFill>
            <a:schemeClr val="bg1"/>
          </a:solidFill>
          <a:latin typeface="Arial" charset="0"/>
        </a:defRPr>
      </a:lvl6pPr>
      <a:lvl7pPr marL="914400" algn="l" rtl="0" eaLnBrk="1" fontAlgn="base" hangingPunct="1">
        <a:spcBef>
          <a:spcPct val="0"/>
        </a:spcBef>
        <a:spcAft>
          <a:spcPct val="0"/>
        </a:spcAft>
        <a:defRPr sz="2400" b="1">
          <a:solidFill>
            <a:schemeClr val="bg1"/>
          </a:solidFill>
          <a:latin typeface="Arial" charset="0"/>
        </a:defRPr>
      </a:lvl7pPr>
      <a:lvl8pPr marL="1371600" algn="l" rtl="0" eaLnBrk="1" fontAlgn="base" hangingPunct="1">
        <a:spcBef>
          <a:spcPct val="0"/>
        </a:spcBef>
        <a:spcAft>
          <a:spcPct val="0"/>
        </a:spcAft>
        <a:defRPr sz="2400" b="1">
          <a:solidFill>
            <a:schemeClr val="bg1"/>
          </a:solidFill>
          <a:latin typeface="Arial" charset="0"/>
        </a:defRPr>
      </a:lvl8pPr>
      <a:lvl9pPr marL="1828800" algn="l" rtl="0" eaLnBrk="1" fontAlgn="base" hangingPunct="1">
        <a:spcBef>
          <a:spcPct val="0"/>
        </a:spcBef>
        <a:spcAft>
          <a:spcPct val="0"/>
        </a:spcAft>
        <a:defRPr sz="2400" b="1">
          <a:solidFill>
            <a:schemeClr val="bg1"/>
          </a:solidFill>
          <a:latin typeface="Arial" charset="0"/>
        </a:defRPr>
      </a:lvl9pPr>
    </p:titleStyle>
    <p:bodyStyle>
      <a:lvl1pPr marL="266700" marR="0" indent="-266700" algn="l" defTabSz="914126" rtl="0" eaLnBrk="1" fontAlgn="auto" latinLnBrk="0" hangingPunct="1">
        <a:lnSpc>
          <a:spcPct val="100000"/>
        </a:lnSpc>
        <a:spcBef>
          <a:spcPts val="1200"/>
        </a:spcBef>
        <a:spcAft>
          <a:spcPts val="0"/>
        </a:spcAft>
        <a:buClrTx/>
        <a:buSzPct val="80000"/>
        <a:buFont typeface="Wingdings 3" panose="05040102010807070707" pitchFamily="18" charset="2"/>
        <a:buChar char="u"/>
        <a:tabLst/>
        <a:defRPr sz="2000">
          <a:solidFill>
            <a:schemeClr val="tx1"/>
          </a:solidFill>
          <a:latin typeface="Arial" panose="020B0604020202020204" pitchFamily="34" charset="0"/>
          <a:ea typeface="+mn-ea"/>
          <a:cs typeface="+mn-cs"/>
        </a:defRPr>
      </a:lvl1pPr>
      <a:lvl2pPr marL="457200" indent="-228600" algn="l" rtl="0" eaLnBrk="1" fontAlgn="base" hangingPunct="1">
        <a:spcBef>
          <a:spcPct val="50000"/>
        </a:spcBef>
        <a:spcAft>
          <a:spcPct val="0"/>
        </a:spcAft>
        <a:buClr>
          <a:schemeClr val="tx1"/>
        </a:buClr>
        <a:buFont typeface="Calibri" panose="020F0502020204030204" pitchFamily="34" charset="0"/>
        <a:buChar char="−"/>
        <a:defRPr sz="1800">
          <a:solidFill>
            <a:schemeClr val="tx1"/>
          </a:solidFill>
          <a:latin typeface="Arial" panose="020B0604020202020204" pitchFamily="34" charset="0"/>
        </a:defRPr>
      </a:lvl2pPr>
      <a:lvl3pPr marL="690563" indent="-233363" algn="l" rtl="0" eaLnBrk="1" fontAlgn="base" hangingPunct="1">
        <a:spcBef>
          <a:spcPct val="50000"/>
        </a:spcBef>
        <a:spcAft>
          <a:spcPct val="0"/>
        </a:spcAft>
        <a:buClr>
          <a:schemeClr val="tx1"/>
        </a:buClr>
        <a:buFont typeface="Calibri" panose="020F0502020204030204" pitchFamily="34" charset="0"/>
        <a:buChar char="▫"/>
        <a:defRPr sz="1800">
          <a:solidFill>
            <a:schemeClr val="tx1"/>
          </a:solidFill>
          <a:latin typeface="Arial" panose="020B0604020202020204" pitchFamily="34" charset="0"/>
        </a:defRPr>
      </a:lvl3pPr>
      <a:lvl4pPr marL="904875" indent="-219075" algn="l" rtl="0" eaLnBrk="1" fontAlgn="base" hangingPunct="1">
        <a:spcBef>
          <a:spcPct val="50000"/>
        </a:spcBef>
        <a:spcAft>
          <a:spcPct val="0"/>
        </a:spcAft>
        <a:buClr>
          <a:schemeClr val="tx1"/>
        </a:buClr>
        <a:buFont typeface="Wingdings" pitchFamily="2" charset="2"/>
        <a:buChar char="§"/>
        <a:defRPr sz="1200">
          <a:solidFill>
            <a:schemeClr val="tx1"/>
          </a:solidFill>
          <a:latin typeface="+mn-lt"/>
        </a:defRPr>
      </a:lvl4pPr>
      <a:lvl5pPr marL="1133475" indent="-219075" algn="l" rtl="0" eaLnBrk="1" fontAlgn="base" hangingPunct="1">
        <a:spcBef>
          <a:spcPct val="50000"/>
        </a:spcBef>
        <a:spcAft>
          <a:spcPct val="0"/>
        </a:spcAft>
        <a:buClr>
          <a:schemeClr val="tx1"/>
        </a:buClr>
        <a:buFont typeface="Wingdings" pitchFamily="2" charset="2"/>
        <a:buChar char="§"/>
        <a:defRPr sz="1200">
          <a:solidFill>
            <a:schemeClr val="tx1"/>
          </a:solidFill>
          <a:latin typeface="+mn-lt"/>
        </a:defRPr>
      </a:lvl5pPr>
      <a:lvl6pPr marL="15906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6pPr>
      <a:lvl7pPr marL="20478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7pPr>
      <a:lvl8pPr marL="25050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8pPr>
      <a:lvl9pPr marL="29622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7.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35.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49038" y="2694803"/>
            <a:ext cx="5503717" cy="738664"/>
          </a:xfrm>
        </p:spPr>
        <p:txBody>
          <a:bodyPr/>
          <a:lstStyle/>
          <a:p>
            <a:pPr>
              <a:lnSpc>
                <a:spcPct val="100000"/>
              </a:lnSpc>
            </a:pPr>
            <a:r>
              <a:rPr lang="en-US" sz="4800" dirty="0">
                <a:solidFill>
                  <a:schemeClr val="tx1">
                    <a:lumMod val="65000"/>
                    <a:lumOff val="35000"/>
                  </a:schemeClr>
                </a:solidFill>
                <a:latin typeface="Arial"/>
                <a:cs typeface="Arial"/>
              </a:rPr>
              <a:t>Capstone Project</a:t>
            </a:r>
            <a:endParaRPr lang="en-US" sz="4800" dirty="0">
              <a:solidFill>
                <a:schemeClr val="tx1">
                  <a:lumMod val="65000"/>
                  <a:lumOff val="35000"/>
                </a:schemeClr>
              </a:solidFill>
            </a:endParaRPr>
          </a:p>
        </p:txBody>
      </p:sp>
      <p:sp>
        <p:nvSpPr>
          <p:cNvPr id="5" name="Subtitle 4"/>
          <p:cNvSpPr>
            <a:spLocks noGrp="1"/>
          </p:cNvSpPr>
          <p:nvPr>
            <p:ph type="subTitle" sz="quarter" idx="1"/>
          </p:nvPr>
        </p:nvSpPr>
        <p:spPr>
          <a:xfrm>
            <a:off x="407988" y="3989848"/>
            <a:ext cx="4922124" cy="369332"/>
          </a:xfrm>
        </p:spPr>
        <p:txBody>
          <a:bodyPr/>
          <a:lstStyle/>
          <a:p>
            <a:r>
              <a:rPr lang="en-US" sz="2400" dirty="0">
                <a:latin typeface="Arial"/>
                <a:cs typeface="Arial"/>
              </a:rPr>
              <a:t>Project 1 – Group 1</a:t>
            </a:r>
            <a:endParaRPr lang="en-US" sz="2400" dirty="0"/>
          </a:p>
        </p:txBody>
      </p:sp>
      <p:cxnSp>
        <p:nvCxnSpPr>
          <p:cNvPr id="7" name="Straight Connector 6"/>
          <p:cNvCxnSpPr/>
          <p:nvPr/>
        </p:nvCxnSpPr>
        <p:spPr bwMode="auto">
          <a:xfrm>
            <a:off x="395128" y="3722175"/>
            <a:ext cx="4340507" cy="0"/>
          </a:xfrm>
          <a:prstGeom prst="line">
            <a:avLst/>
          </a:prstGeom>
          <a:solidFill>
            <a:schemeClr val="accent1"/>
          </a:solidFill>
          <a:ln w="3175" cap="flat" cmpd="sng" algn="ctr">
            <a:solidFill>
              <a:schemeClr val="tx1">
                <a:lumMod val="65000"/>
                <a:lumOff val="35000"/>
              </a:schemeClr>
            </a:solidFill>
            <a:prstDash val="sysDash"/>
            <a:miter lim="800000"/>
            <a:headEnd type="none" w="med" len="med"/>
            <a:tailEnd type="none" w="med" len="med"/>
          </a:ln>
          <a:effectLst/>
        </p:spPr>
      </p:cxnSp>
    </p:spTree>
    <p:extLst>
      <p:ext uri="{BB962C8B-B14F-4D97-AF65-F5344CB8AC3E}">
        <p14:creationId xmlns:p14="http://schemas.microsoft.com/office/powerpoint/2010/main" val="19739636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2F8425A-4826-49AD-A430-18E8B71E923A}"/>
              </a:ext>
            </a:extLst>
          </p:cNvPr>
          <p:cNvSpPr>
            <a:spLocks noGrp="1"/>
          </p:cNvSpPr>
          <p:nvPr>
            <p:ph type="title"/>
          </p:nvPr>
        </p:nvSpPr>
        <p:spPr/>
        <p:txBody>
          <a:bodyPr/>
          <a:lstStyle/>
          <a:p>
            <a:r>
              <a:rPr lang="en-US">
                <a:latin typeface="Arial"/>
                <a:cs typeface="Arial"/>
              </a:rPr>
              <a:t>MEMBER OF GROUP</a:t>
            </a:r>
            <a:endParaRPr lang="en-US" dirty="0"/>
          </a:p>
        </p:txBody>
      </p:sp>
      <p:pic>
        <p:nvPicPr>
          <p:cNvPr id="9" name="Picture 9" descr="A picture containing person, bench, outdoor, park&#10;&#10;Description automatically generated">
            <a:extLst>
              <a:ext uri="{FF2B5EF4-FFF2-40B4-BE49-F238E27FC236}">
                <a16:creationId xmlns:a16="http://schemas.microsoft.com/office/drawing/2014/main" id="{2911FA28-BF8D-4136-9A53-5D69A0E4FA1A}"/>
              </a:ext>
            </a:extLst>
          </p:cNvPr>
          <p:cNvPicPr>
            <a:picLocks noChangeAspect="1"/>
          </p:cNvPicPr>
          <p:nvPr/>
        </p:nvPicPr>
        <p:blipFill>
          <a:blip r:embed="rId2"/>
          <a:stretch>
            <a:fillRect/>
          </a:stretch>
        </p:blipFill>
        <p:spPr>
          <a:xfrm>
            <a:off x="271462" y="2009774"/>
            <a:ext cx="2505075" cy="2505075"/>
          </a:xfrm>
          <a:prstGeom prst="rect">
            <a:avLst/>
          </a:prstGeom>
        </p:spPr>
      </p:pic>
      <p:pic>
        <p:nvPicPr>
          <p:cNvPr id="10" name="Picture 10">
            <a:extLst>
              <a:ext uri="{FF2B5EF4-FFF2-40B4-BE49-F238E27FC236}">
                <a16:creationId xmlns:a16="http://schemas.microsoft.com/office/drawing/2014/main" id="{65FA46F1-7FA2-4C57-89F0-67831E9117BA}"/>
              </a:ext>
            </a:extLst>
          </p:cNvPr>
          <p:cNvPicPr>
            <a:picLocks noChangeAspect="1"/>
          </p:cNvPicPr>
          <p:nvPr/>
        </p:nvPicPr>
        <p:blipFill>
          <a:blip r:embed="rId3"/>
          <a:stretch>
            <a:fillRect/>
          </a:stretch>
        </p:blipFill>
        <p:spPr>
          <a:xfrm>
            <a:off x="9189243" y="1421606"/>
            <a:ext cx="2743200" cy="3657600"/>
          </a:xfrm>
          <a:prstGeom prst="rect">
            <a:avLst/>
          </a:prstGeom>
        </p:spPr>
      </p:pic>
      <p:pic>
        <p:nvPicPr>
          <p:cNvPr id="12" name="Picture 12" descr="A picture containing wall, indoor, person&#10;&#10;Description automatically generated">
            <a:extLst>
              <a:ext uri="{FF2B5EF4-FFF2-40B4-BE49-F238E27FC236}">
                <a16:creationId xmlns:a16="http://schemas.microsoft.com/office/drawing/2014/main" id="{F1FA8D0B-A095-445B-A44C-78AFF56C96F6}"/>
              </a:ext>
            </a:extLst>
          </p:cNvPr>
          <p:cNvPicPr>
            <a:picLocks noChangeAspect="1"/>
          </p:cNvPicPr>
          <p:nvPr/>
        </p:nvPicPr>
        <p:blipFill>
          <a:blip r:embed="rId4"/>
          <a:stretch>
            <a:fillRect/>
          </a:stretch>
        </p:blipFill>
        <p:spPr>
          <a:xfrm>
            <a:off x="3081337" y="1415475"/>
            <a:ext cx="2624138" cy="3669865"/>
          </a:xfrm>
          <a:prstGeom prst="rect">
            <a:avLst/>
          </a:prstGeom>
        </p:spPr>
      </p:pic>
      <p:pic>
        <p:nvPicPr>
          <p:cNvPr id="13" name="Picture 13" descr="A picture containing person, indoor, posing&#10;&#10;Description automatically generated">
            <a:extLst>
              <a:ext uri="{FF2B5EF4-FFF2-40B4-BE49-F238E27FC236}">
                <a16:creationId xmlns:a16="http://schemas.microsoft.com/office/drawing/2014/main" id="{673C5234-681E-44D6-A400-31CE68AA8D38}"/>
              </a:ext>
            </a:extLst>
          </p:cNvPr>
          <p:cNvPicPr>
            <a:picLocks noChangeAspect="1"/>
          </p:cNvPicPr>
          <p:nvPr/>
        </p:nvPicPr>
        <p:blipFill>
          <a:blip r:embed="rId5"/>
          <a:stretch>
            <a:fillRect/>
          </a:stretch>
        </p:blipFill>
        <p:spPr>
          <a:xfrm>
            <a:off x="6022181" y="1476097"/>
            <a:ext cx="2850356" cy="3560525"/>
          </a:xfrm>
          <a:prstGeom prst="rect">
            <a:avLst/>
          </a:prstGeom>
        </p:spPr>
      </p:pic>
      <p:sp>
        <p:nvSpPr>
          <p:cNvPr id="14" name="TextBox 13">
            <a:extLst>
              <a:ext uri="{FF2B5EF4-FFF2-40B4-BE49-F238E27FC236}">
                <a16:creationId xmlns:a16="http://schemas.microsoft.com/office/drawing/2014/main" id="{2A23AE93-1A5F-4437-8548-B9F58927D8B6}"/>
              </a:ext>
            </a:extLst>
          </p:cNvPr>
          <p:cNvSpPr txBox="1"/>
          <p:nvPr/>
        </p:nvSpPr>
        <p:spPr>
          <a:xfrm>
            <a:off x="950119" y="5236368"/>
            <a:ext cx="113585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cs typeface="Calibri"/>
              </a:rPr>
              <a:t>Tuan Anh</a:t>
            </a:r>
          </a:p>
        </p:txBody>
      </p:sp>
      <p:sp>
        <p:nvSpPr>
          <p:cNvPr id="15" name="TextBox 14">
            <a:extLst>
              <a:ext uri="{FF2B5EF4-FFF2-40B4-BE49-F238E27FC236}">
                <a16:creationId xmlns:a16="http://schemas.microsoft.com/office/drawing/2014/main" id="{91B4CDB9-AA32-4E06-8713-CE27B1B2EDAC}"/>
              </a:ext>
            </a:extLst>
          </p:cNvPr>
          <p:cNvSpPr txBox="1"/>
          <p:nvPr/>
        </p:nvSpPr>
        <p:spPr>
          <a:xfrm>
            <a:off x="3402806" y="5236368"/>
            <a:ext cx="1981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ea typeface="+mn-lt"/>
                <a:cs typeface="+mn-lt"/>
              </a:rPr>
              <a:t>Eddala</a:t>
            </a:r>
            <a:r>
              <a:rPr lang="en-US" dirty="0">
                <a:ea typeface="+mn-lt"/>
                <a:cs typeface="+mn-lt"/>
              </a:rPr>
              <a:t> Hymavathi</a:t>
            </a:r>
            <a:endParaRPr lang="en-US" dirty="0"/>
          </a:p>
        </p:txBody>
      </p:sp>
      <p:sp>
        <p:nvSpPr>
          <p:cNvPr id="16" name="TextBox 15">
            <a:extLst>
              <a:ext uri="{FF2B5EF4-FFF2-40B4-BE49-F238E27FC236}">
                <a16:creationId xmlns:a16="http://schemas.microsoft.com/office/drawing/2014/main" id="{7FDDA8D4-D4C6-43E1-A90F-54732D0FDC96}"/>
              </a:ext>
            </a:extLst>
          </p:cNvPr>
          <p:cNvSpPr txBox="1"/>
          <p:nvPr/>
        </p:nvSpPr>
        <p:spPr>
          <a:xfrm>
            <a:off x="6605588" y="5236368"/>
            <a:ext cx="167163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Sagala Madhuri</a:t>
            </a:r>
            <a:endParaRPr lang="en-US" dirty="0"/>
          </a:p>
        </p:txBody>
      </p:sp>
      <p:sp>
        <p:nvSpPr>
          <p:cNvPr id="17" name="TextBox 16">
            <a:extLst>
              <a:ext uri="{FF2B5EF4-FFF2-40B4-BE49-F238E27FC236}">
                <a16:creationId xmlns:a16="http://schemas.microsoft.com/office/drawing/2014/main" id="{C54D9FFD-999F-4BD2-A1F9-3D6964C7873B}"/>
              </a:ext>
            </a:extLst>
          </p:cNvPr>
          <p:cNvSpPr txBox="1"/>
          <p:nvPr/>
        </p:nvSpPr>
        <p:spPr>
          <a:xfrm>
            <a:off x="10177462" y="5236368"/>
            <a:ext cx="76676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Vu Tu</a:t>
            </a:r>
          </a:p>
        </p:txBody>
      </p:sp>
    </p:spTree>
    <p:extLst>
      <p:ext uri="{BB962C8B-B14F-4D97-AF65-F5344CB8AC3E}">
        <p14:creationId xmlns:p14="http://schemas.microsoft.com/office/powerpoint/2010/main" val="20164296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anim calcmode="lin" valueType="num">
                                      <p:cBhvr additive="base">
                                        <p:cTn id="25" dur="500" fill="hold"/>
                                        <p:tgtEl>
                                          <p:spTgt spid="15"/>
                                        </p:tgtEl>
                                        <p:attrNameLst>
                                          <p:attrName>ppt_x</p:attrName>
                                        </p:attrNameLst>
                                      </p:cBhvr>
                                      <p:tavLst>
                                        <p:tav tm="0">
                                          <p:val>
                                            <p:strVal val="#ppt_x"/>
                                          </p:val>
                                        </p:tav>
                                        <p:tav tm="100000">
                                          <p:val>
                                            <p:strVal val="#ppt_x"/>
                                          </p:val>
                                        </p:tav>
                                      </p:tavLst>
                                    </p:anim>
                                    <p:anim calcmode="lin" valueType="num">
                                      <p:cBhvr additive="base">
                                        <p:cTn id="26"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ppt_x"/>
                                          </p:val>
                                        </p:tav>
                                        <p:tav tm="100000">
                                          <p:val>
                                            <p:strVal val="#ppt_x"/>
                                          </p:val>
                                        </p:tav>
                                      </p:tavLst>
                                    </p:anim>
                                    <p:anim calcmode="lin" valueType="num">
                                      <p:cBhvr additive="base">
                                        <p:cTn id="3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fill="hold"/>
                                        <p:tgtEl>
                                          <p:spTgt spid="16"/>
                                        </p:tgtEl>
                                        <p:attrNameLst>
                                          <p:attrName>ppt_x</p:attrName>
                                        </p:attrNameLst>
                                      </p:cBhvr>
                                      <p:tavLst>
                                        <p:tav tm="0">
                                          <p:val>
                                            <p:strVal val="#ppt_x"/>
                                          </p:val>
                                        </p:tav>
                                        <p:tav tm="100000">
                                          <p:val>
                                            <p:strVal val="#ppt_x"/>
                                          </p:val>
                                        </p:tav>
                                      </p:tavLst>
                                    </p:anim>
                                    <p:anim calcmode="lin" valueType="num">
                                      <p:cBhvr additive="base">
                                        <p:cTn id="3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additive="base">
                                        <p:cTn id="43" dur="500" fill="hold"/>
                                        <p:tgtEl>
                                          <p:spTgt spid="10"/>
                                        </p:tgtEl>
                                        <p:attrNameLst>
                                          <p:attrName>ppt_x</p:attrName>
                                        </p:attrNameLst>
                                      </p:cBhvr>
                                      <p:tavLst>
                                        <p:tav tm="0">
                                          <p:val>
                                            <p:strVal val="#ppt_x"/>
                                          </p:val>
                                        </p:tav>
                                        <p:tav tm="100000">
                                          <p:val>
                                            <p:strVal val="#ppt_x"/>
                                          </p:val>
                                        </p:tav>
                                      </p:tavLst>
                                    </p:anim>
                                    <p:anim calcmode="lin" valueType="num">
                                      <p:cBhvr additive="base">
                                        <p:cTn id="4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17"/>
                                        </p:tgtEl>
                                        <p:attrNameLst>
                                          <p:attrName>style.visibility</p:attrName>
                                        </p:attrNameLst>
                                      </p:cBhvr>
                                      <p:to>
                                        <p:strVal val="visible"/>
                                      </p:to>
                                    </p:set>
                                    <p:anim calcmode="lin" valueType="num">
                                      <p:cBhvr additive="base">
                                        <p:cTn id="49" dur="500" fill="hold"/>
                                        <p:tgtEl>
                                          <p:spTgt spid="17"/>
                                        </p:tgtEl>
                                        <p:attrNameLst>
                                          <p:attrName>ppt_x</p:attrName>
                                        </p:attrNameLst>
                                      </p:cBhvr>
                                      <p:tavLst>
                                        <p:tav tm="0">
                                          <p:val>
                                            <p:strVal val="#ppt_x"/>
                                          </p:val>
                                        </p:tav>
                                        <p:tav tm="100000">
                                          <p:val>
                                            <p:strVal val="#ppt_x"/>
                                          </p:val>
                                        </p:tav>
                                      </p:tavLst>
                                    </p:anim>
                                    <p:anim calcmode="lin" valueType="num">
                                      <p:cBhvr additive="base">
                                        <p:cTn id="50"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58A59EFC-A848-4BBB-B212-B9320D21FE34}"/>
              </a:ext>
            </a:extLst>
          </p:cNvPr>
          <p:cNvSpPr>
            <a:spLocks noGrp="1"/>
          </p:cNvSpPr>
          <p:nvPr>
            <p:ph type="ctrTitle"/>
          </p:nvPr>
        </p:nvSpPr>
        <p:spPr>
          <a:xfrm>
            <a:off x="4749030" y="583924"/>
            <a:ext cx="7296776" cy="1531464"/>
          </a:xfrm>
        </p:spPr>
        <p:txBody>
          <a:bodyPr/>
          <a:lstStyle/>
          <a:p>
            <a:r>
              <a:rPr lang="en-US" sz="4800" dirty="0"/>
              <a:t>TABLE OF CONTENTS</a:t>
            </a:r>
          </a:p>
        </p:txBody>
      </p:sp>
      <p:pic>
        <p:nvPicPr>
          <p:cNvPr id="31" name="Picture Placeholder 30">
            <a:extLst>
              <a:ext uri="{FF2B5EF4-FFF2-40B4-BE49-F238E27FC236}">
                <a16:creationId xmlns:a16="http://schemas.microsoft.com/office/drawing/2014/main" id="{CB6678A6-C3B1-4439-9249-F5B67C80B926}"/>
              </a:ext>
            </a:extLst>
          </p:cNvPr>
          <p:cNvPicPr>
            <a:picLocks noGrp="1" noChangeAspect="1"/>
          </p:cNvPicPr>
          <p:nvPr>
            <p:ph type="pic" sz="quarter" idx="13"/>
          </p:nvPr>
        </p:nvPicPr>
        <p:blipFill rotWithShape="1">
          <a:blip r:embed="rId3" cstate="email">
            <a:extLst>
              <a:ext uri="{28A0092B-C50C-407E-A947-70E740481C1C}">
                <a14:useLocalDpi xmlns:a14="http://schemas.microsoft.com/office/drawing/2010/main"/>
              </a:ext>
            </a:extLst>
          </a:blip>
          <a:srcRect l="604" r="604"/>
          <a:stretch/>
        </p:blipFill>
        <p:spPr>
          <a:xfrm>
            <a:off x="16350" y="1513794"/>
            <a:ext cx="3892221" cy="5299311"/>
          </a:xfrm>
        </p:spPr>
      </p:pic>
      <p:pic>
        <p:nvPicPr>
          <p:cNvPr id="33" name="Picture Placeholder 32">
            <a:extLst>
              <a:ext uri="{FF2B5EF4-FFF2-40B4-BE49-F238E27FC236}">
                <a16:creationId xmlns:a16="http://schemas.microsoft.com/office/drawing/2014/main" id="{17863C27-360C-462C-8543-2EC39328F9F4}"/>
              </a:ext>
            </a:extLst>
          </p:cNvPr>
          <p:cNvPicPr>
            <a:picLocks noGrp="1" noChangeAspect="1"/>
          </p:cNvPicPr>
          <p:nvPr>
            <p:ph type="pic" sz="quarter" idx="14"/>
          </p:nvPr>
        </p:nvPicPr>
        <p:blipFill rotWithShape="1">
          <a:blip r:embed="rId4" cstate="email">
            <a:extLst>
              <a:ext uri="{28A0092B-C50C-407E-A947-70E740481C1C}">
                <a14:useLocalDpi xmlns:a14="http://schemas.microsoft.com/office/drawing/2010/main"/>
              </a:ext>
            </a:extLst>
          </a:blip>
          <a:srcRect l="164" r="164"/>
          <a:stretch/>
        </p:blipFill>
        <p:spPr>
          <a:xfrm>
            <a:off x="466517" y="123949"/>
            <a:ext cx="1427474" cy="1656250"/>
          </a:xfrm>
        </p:spPr>
      </p:pic>
      <p:sp>
        <p:nvSpPr>
          <p:cNvPr id="7" name="Google Shape;730;p33"/>
          <p:cNvSpPr/>
          <p:nvPr/>
        </p:nvSpPr>
        <p:spPr>
          <a:xfrm>
            <a:off x="4787981" y="3901126"/>
            <a:ext cx="807300" cy="807300"/>
          </a:xfrm>
          <a:prstGeom prst="ellipse">
            <a:avLst/>
          </a:prstGeom>
          <a:gradFill>
            <a:gsLst>
              <a:gs pos="0">
                <a:schemeClr val="lt1"/>
              </a:gs>
              <a:gs pos="100000">
                <a:schemeClr val="lt2"/>
              </a:gs>
            </a:gsLst>
            <a:lin ang="2698631" scaled="0"/>
          </a:gradFill>
          <a:ln>
            <a:noFill/>
          </a:ln>
        </p:spPr>
        <p:txBody>
          <a:bodyPr spcFirstLastPara="1" wrap="square" lIns="91425" tIns="91425" rIns="91425" bIns="91425" anchor="ctr" anchorCtr="0">
            <a:noAutofit/>
          </a:bodyPr>
          <a:lstStyle/>
          <a:p>
            <a:pPr>
              <a:spcBef>
                <a:spcPts val="0"/>
              </a:spcBef>
              <a:spcAft>
                <a:spcPts val="0"/>
              </a:spcAft>
            </a:pPr>
            <a:endParaRPr/>
          </a:p>
        </p:txBody>
      </p:sp>
      <p:sp>
        <p:nvSpPr>
          <p:cNvPr id="9" name="Google Shape;732;p33"/>
          <p:cNvSpPr/>
          <p:nvPr/>
        </p:nvSpPr>
        <p:spPr>
          <a:xfrm>
            <a:off x="4745448" y="2862616"/>
            <a:ext cx="866831" cy="807300"/>
          </a:xfrm>
          <a:prstGeom prst="ellipse">
            <a:avLst/>
          </a:prstGeom>
          <a:gradFill>
            <a:gsLst>
              <a:gs pos="0">
                <a:schemeClr val="lt1"/>
              </a:gs>
              <a:gs pos="100000">
                <a:schemeClr val="lt2"/>
              </a:gs>
            </a:gsLst>
            <a:lin ang="2698631" scaled="0"/>
          </a:gradFill>
          <a:ln>
            <a:noFill/>
          </a:ln>
        </p:spPr>
        <p:txBody>
          <a:bodyPr spcFirstLastPara="1" wrap="square" lIns="91425" tIns="91425" rIns="91425" bIns="91425" anchor="ctr" anchorCtr="0">
            <a:noAutofit/>
          </a:bodyPr>
          <a:lstStyle/>
          <a:p>
            <a:pPr>
              <a:spcBef>
                <a:spcPts val="0"/>
              </a:spcBef>
              <a:spcAft>
                <a:spcPts val="0"/>
              </a:spcAft>
            </a:pPr>
            <a:endParaRPr/>
          </a:p>
        </p:txBody>
      </p:sp>
      <p:sp>
        <p:nvSpPr>
          <p:cNvPr id="10" name="Google Shape;735;p33"/>
          <p:cNvSpPr txBox="1">
            <a:spLocks/>
          </p:cNvSpPr>
          <p:nvPr/>
        </p:nvSpPr>
        <p:spPr>
          <a:xfrm>
            <a:off x="4814439" y="4042355"/>
            <a:ext cx="768000" cy="527400"/>
          </a:xfrm>
          <a:prstGeom prst="rect">
            <a:avLst/>
          </a:prstGeom>
        </p:spPr>
        <p:txBody>
          <a:bodyPr spcFirstLastPara="1" wrap="square" lIns="91425" tIns="91425" rIns="91425" bIns="91425" anchor="ctr" anchorCtr="0">
            <a:noAutofit/>
          </a:bodyPr>
          <a:lstStyle>
            <a:lvl1pPr algn="l" rtl="0" eaLnBrk="1" fontAlgn="base" hangingPunct="1">
              <a:spcBef>
                <a:spcPct val="0"/>
              </a:spcBef>
              <a:spcAft>
                <a:spcPct val="0"/>
              </a:spcAft>
              <a:defRPr sz="2800" b="0" cap="none" baseline="0">
                <a:solidFill>
                  <a:srgbClr val="0066B3"/>
                </a:solidFill>
                <a:latin typeface="Arial" panose="020B0604020202020204" pitchFamily="34" charset="0"/>
                <a:ea typeface="+mj-ea"/>
                <a:cs typeface="+mj-cs"/>
              </a:defRPr>
            </a:lvl1pPr>
            <a:lvl2pPr algn="l" rtl="0" eaLnBrk="1" fontAlgn="base" hangingPunct="1">
              <a:spcBef>
                <a:spcPct val="0"/>
              </a:spcBef>
              <a:spcAft>
                <a:spcPct val="0"/>
              </a:spcAft>
              <a:defRPr sz="2400" b="1">
                <a:solidFill>
                  <a:srgbClr val="00529B"/>
                </a:solidFill>
                <a:latin typeface="Novecento Book" pitchFamily="50" charset="0"/>
              </a:defRPr>
            </a:lvl2pPr>
            <a:lvl3pPr algn="l" rtl="0" eaLnBrk="1" fontAlgn="base" hangingPunct="1">
              <a:spcBef>
                <a:spcPct val="0"/>
              </a:spcBef>
              <a:spcAft>
                <a:spcPct val="0"/>
              </a:spcAft>
              <a:defRPr sz="2400" b="1">
                <a:solidFill>
                  <a:srgbClr val="00529B"/>
                </a:solidFill>
                <a:latin typeface="Novecento Book" pitchFamily="50" charset="0"/>
              </a:defRPr>
            </a:lvl3pPr>
            <a:lvl4pPr algn="l" rtl="0" eaLnBrk="1" fontAlgn="base" hangingPunct="1">
              <a:spcBef>
                <a:spcPct val="0"/>
              </a:spcBef>
              <a:spcAft>
                <a:spcPct val="0"/>
              </a:spcAft>
              <a:defRPr sz="2400" b="1">
                <a:solidFill>
                  <a:srgbClr val="00529B"/>
                </a:solidFill>
                <a:latin typeface="Novecento Book" pitchFamily="50" charset="0"/>
              </a:defRPr>
            </a:lvl4pPr>
            <a:lvl5pPr algn="l" rtl="0" eaLnBrk="1" fontAlgn="base" hangingPunct="1">
              <a:spcBef>
                <a:spcPct val="0"/>
              </a:spcBef>
              <a:spcAft>
                <a:spcPct val="0"/>
              </a:spcAft>
              <a:defRPr sz="2400" b="1">
                <a:solidFill>
                  <a:srgbClr val="00529B"/>
                </a:solidFill>
                <a:latin typeface="Novecento Book" pitchFamily="50" charset="0"/>
              </a:defRPr>
            </a:lvl5pPr>
            <a:lvl6pPr marL="457200" algn="l" rtl="0" eaLnBrk="1" fontAlgn="base" hangingPunct="1">
              <a:spcBef>
                <a:spcPct val="0"/>
              </a:spcBef>
              <a:spcAft>
                <a:spcPct val="0"/>
              </a:spcAft>
              <a:defRPr sz="2400" b="1">
                <a:solidFill>
                  <a:schemeClr val="bg1"/>
                </a:solidFill>
                <a:latin typeface="Arial" charset="0"/>
              </a:defRPr>
            </a:lvl6pPr>
            <a:lvl7pPr marL="914400" algn="l" rtl="0" eaLnBrk="1" fontAlgn="base" hangingPunct="1">
              <a:spcBef>
                <a:spcPct val="0"/>
              </a:spcBef>
              <a:spcAft>
                <a:spcPct val="0"/>
              </a:spcAft>
              <a:defRPr sz="2400" b="1">
                <a:solidFill>
                  <a:schemeClr val="bg1"/>
                </a:solidFill>
                <a:latin typeface="Arial" charset="0"/>
              </a:defRPr>
            </a:lvl7pPr>
            <a:lvl8pPr marL="1371600" algn="l" rtl="0" eaLnBrk="1" fontAlgn="base" hangingPunct="1">
              <a:spcBef>
                <a:spcPct val="0"/>
              </a:spcBef>
              <a:spcAft>
                <a:spcPct val="0"/>
              </a:spcAft>
              <a:defRPr sz="2400" b="1">
                <a:solidFill>
                  <a:schemeClr val="bg1"/>
                </a:solidFill>
                <a:latin typeface="Arial" charset="0"/>
              </a:defRPr>
            </a:lvl8pPr>
            <a:lvl9pPr marL="1828800" algn="l" rtl="0" eaLnBrk="1" fontAlgn="base" hangingPunct="1">
              <a:spcBef>
                <a:spcPct val="0"/>
              </a:spcBef>
              <a:spcAft>
                <a:spcPct val="0"/>
              </a:spcAft>
              <a:defRPr sz="2400" b="1">
                <a:solidFill>
                  <a:schemeClr val="bg1"/>
                </a:solidFill>
                <a:latin typeface="Arial" charset="0"/>
              </a:defRPr>
            </a:lvl9pPr>
          </a:lstStyle>
          <a:p>
            <a:pPr algn="ctr">
              <a:spcBef>
                <a:spcPts val="0"/>
              </a:spcBef>
              <a:spcAft>
                <a:spcPts val="0"/>
              </a:spcAft>
            </a:pPr>
            <a:r>
              <a:rPr lang="en" kern="0" dirty="0">
                <a:solidFill>
                  <a:schemeClr val="dk1"/>
                </a:solidFill>
              </a:rPr>
              <a:t>02</a:t>
            </a:r>
          </a:p>
        </p:txBody>
      </p:sp>
      <p:sp>
        <p:nvSpPr>
          <p:cNvPr id="11" name="Google Shape;738;p33"/>
          <p:cNvSpPr txBox="1">
            <a:spLocks/>
          </p:cNvSpPr>
          <p:nvPr/>
        </p:nvSpPr>
        <p:spPr bwMode="auto">
          <a:xfrm>
            <a:off x="4808561" y="3005233"/>
            <a:ext cx="768000" cy="52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spcFirstLastPara="1" vert="horz" wrap="square" lIns="91425" tIns="91425" rIns="91425" bIns="91425" numCol="1" anchor="ctr" anchorCtr="0" compatLnSpc="1">
            <a:prstTxWarp prst="textNoShape">
              <a:avLst/>
            </a:prstTxWarp>
            <a:noAutofit/>
          </a:bodyPr>
          <a:lstStyle>
            <a:lvl1pPr algn="l" rtl="0" eaLnBrk="1" fontAlgn="base" hangingPunct="1">
              <a:spcBef>
                <a:spcPct val="0"/>
              </a:spcBef>
              <a:spcAft>
                <a:spcPct val="0"/>
              </a:spcAft>
              <a:defRPr sz="4000" b="1" cap="none" baseline="0">
                <a:solidFill>
                  <a:srgbClr val="0066B3"/>
                </a:solidFill>
                <a:latin typeface="Arial" panose="020B0604020202020204" pitchFamily="34" charset="0"/>
                <a:ea typeface="+mj-ea"/>
                <a:cs typeface="Arial" panose="020B0604020202020204" pitchFamily="34" charset="0"/>
              </a:defRPr>
            </a:lvl1pPr>
            <a:lvl2pPr algn="l" rtl="0" eaLnBrk="1" fontAlgn="base" hangingPunct="1">
              <a:spcBef>
                <a:spcPct val="0"/>
              </a:spcBef>
              <a:spcAft>
                <a:spcPct val="0"/>
              </a:spcAft>
              <a:defRPr sz="2400" b="1">
                <a:solidFill>
                  <a:srgbClr val="00529B"/>
                </a:solidFill>
                <a:latin typeface="Novecento Book" pitchFamily="50" charset="0"/>
              </a:defRPr>
            </a:lvl2pPr>
            <a:lvl3pPr algn="l" rtl="0" eaLnBrk="1" fontAlgn="base" hangingPunct="1">
              <a:spcBef>
                <a:spcPct val="0"/>
              </a:spcBef>
              <a:spcAft>
                <a:spcPct val="0"/>
              </a:spcAft>
              <a:defRPr sz="2400" b="1">
                <a:solidFill>
                  <a:srgbClr val="00529B"/>
                </a:solidFill>
                <a:latin typeface="Novecento Book" pitchFamily="50" charset="0"/>
              </a:defRPr>
            </a:lvl3pPr>
            <a:lvl4pPr algn="l" rtl="0" eaLnBrk="1" fontAlgn="base" hangingPunct="1">
              <a:spcBef>
                <a:spcPct val="0"/>
              </a:spcBef>
              <a:spcAft>
                <a:spcPct val="0"/>
              </a:spcAft>
              <a:defRPr sz="2400" b="1">
                <a:solidFill>
                  <a:srgbClr val="00529B"/>
                </a:solidFill>
                <a:latin typeface="Novecento Book" pitchFamily="50" charset="0"/>
              </a:defRPr>
            </a:lvl4pPr>
            <a:lvl5pPr algn="l" rtl="0" eaLnBrk="1" fontAlgn="base" hangingPunct="1">
              <a:spcBef>
                <a:spcPct val="0"/>
              </a:spcBef>
              <a:spcAft>
                <a:spcPct val="0"/>
              </a:spcAft>
              <a:defRPr sz="2400" b="1">
                <a:solidFill>
                  <a:srgbClr val="00529B"/>
                </a:solidFill>
                <a:latin typeface="Novecento Book" pitchFamily="50" charset="0"/>
              </a:defRPr>
            </a:lvl5pPr>
            <a:lvl6pPr marL="457200" algn="l" rtl="0" eaLnBrk="1" fontAlgn="base" hangingPunct="1">
              <a:spcBef>
                <a:spcPct val="0"/>
              </a:spcBef>
              <a:spcAft>
                <a:spcPct val="0"/>
              </a:spcAft>
              <a:defRPr sz="2400" b="1">
                <a:solidFill>
                  <a:schemeClr val="bg1"/>
                </a:solidFill>
                <a:latin typeface="Arial" charset="0"/>
              </a:defRPr>
            </a:lvl6pPr>
            <a:lvl7pPr marL="914400" algn="l" rtl="0" eaLnBrk="1" fontAlgn="base" hangingPunct="1">
              <a:spcBef>
                <a:spcPct val="0"/>
              </a:spcBef>
              <a:spcAft>
                <a:spcPct val="0"/>
              </a:spcAft>
              <a:defRPr sz="2400" b="1">
                <a:solidFill>
                  <a:schemeClr val="bg1"/>
                </a:solidFill>
                <a:latin typeface="Arial" charset="0"/>
              </a:defRPr>
            </a:lvl7pPr>
            <a:lvl8pPr marL="1371600" algn="l" rtl="0" eaLnBrk="1" fontAlgn="base" hangingPunct="1">
              <a:spcBef>
                <a:spcPct val="0"/>
              </a:spcBef>
              <a:spcAft>
                <a:spcPct val="0"/>
              </a:spcAft>
              <a:defRPr sz="2400" b="1">
                <a:solidFill>
                  <a:schemeClr val="bg1"/>
                </a:solidFill>
                <a:latin typeface="Arial" charset="0"/>
              </a:defRPr>
            </a:lvl8pPr>
            <a:lvl9pPr marL="1828800" algn="l" rtl="0" eaLnBrk="1" fontAlgn="base" hangingPunct="1">
              <a:spcBef>
                <a:spcPct val="0"/>
              </a:spcBef>
              <a:spcAft>
                <a:spcPct val="0"/>
              </a:spcAft>
              <a:defRPr sz="2400" b="1">
                <a:solidFill>
                  <a:schemeClr val="bg1"/>
                </a:solidFill>
                <a:latin typeface="Arial" charset="0"/>
              </a:defRPr>
            </a:lvl9pPr>
          </a:lstStyle>
          <a:p>
            <a:pPr algn="ctr">
              <a:spcBef>
                <a:spcPts val="0"/>
              </a:spcBef>
              <a:spcAft>
                <a:spcPts val="0"/>
              </a:spcAft>
            </a:pPr>
            <a:r>
              <a:rPr lang="en" sz="2800" b="0" kern="0" dirty="0">
                <a:solidFill>
                  <a:schemeClr val="dk1"/>
                </a:solidFill>
              </a:rPr>
              <a:t>01</a:t>
            </a:r>
          </a:p>
        </p:txBody>
      </p:sp>
      <p:sp>
        <p:nvSpPr>
          <p:cNvPr id="2" name="TextBox 1"/>
          <p:cNvSpPr txBox="1"/>
          <p:nvPr/>
        </p:nvSpPr>
        <p:spPr>
          <a:xfrm>
            <a:off x="5598800" y="2997290"/>
            <a:ext cx="3798743" cy="523220"/>
          </a:xfrm>
          <a:prstGeom prst="rect">
            <a:avLst/>
          </a:prstGeom>
          <a:noFill/>
        </p:spPr>
        <p:txBody>
          <a:bodyPr wrap="square" lIns="91440" tIns="45720" rIns="91440" bIns="45720" rtlCol="0" anchor="t">
            <a:spAutoFit/>
          </a:bodyPr>
          <a:lstStyle/>
          <a:p>
            <a:r>
              <a:rPr lang="en-US" sz="2800" dirty="0"/>
              <a:t>Introduce project name</a:t>
            </a:r>
          </a:p>
        </p:txBody>
      </p:sp>
      <p:sp>
        <p:nvSpPr>
          <p:cNvPr id="3" name="TextBox 2"/>
          <p:cNvSpPr txBox="1"/>
          <p:nvPr/>
        </p:nvSpPr>
        <p:spPr>
          <a:xfrm>
            <a:off x="5583184" y="4045040"/>
            <a:ext cx="5710308" cy="800219"/>
          </a:xfrm>
          <a:prstGeom prst="rect">
            <a:avLst/>
          </a:prstGeom>
          <a:noFill/>
        </p:spPr>
        <p:txBody>
          <a:bodyPr wrap="square" lIns="91440" tIns="45720" rIns="91440" bIns="45720" rtlCol="0" anchor="t">
            <a:spAutoFit/>
          </a:bodyPr>
          <a:lstStyle/>
          <a:p>
            <a:r>
              <a:rPr lang="en-US" sz="2800" dirty="0">
                <a:ea typeface="+mn-lt"/>
                <a:cs typeface="+mn-lt"/>
              </a:rPr>
              <a:t>Work assignment and work schedule</a:t>
            </a:r>
            <a:endParaRPr lang="en-US" dirty="0"/>
          </a:p>
          <a:p>
            <a:endParaRPr lang="en-US" dirty="0"/>
          </a:p>
        </p:txBody>
      </p:sp>
      <p:sp>
        <p:nvSpPr>
          <p:cNvPr id="13" name="Google Shape;730;p33">
            <a:extLst>
              <a:ext uri="{FF2B5EF4-FFF2-40B4-BE49-F238E27FC236}">
                <a16:creationId xmlns:a16="http://schemas.microsoft.com/office/drawing/2014/main" id="{B5A9FBE7-5D3A-45B6-9A04-9AA06E95B30B}"/>
              </a:ext>
            </a:extLst>
          </p:cNvPr>
          <p:cNvSpPr/>
          <p:nvPr/>
        </p:nvSpPr>
        <p:spPr>
          <a:xfrm>
            <a:off x="4811794" y="4984594"/>
            <a:ext cx="807300" cy="807300"/>
          </a:xfrm>
          <a:prstGeom prst="ellipse">
            <a:avLst/>
          </a:prstGeom>
          <a:gradFill>
            <a:gsLst>
              <a:gs pos="0">
                <a:schemeClr val="lt1"/>
              </a:gs>
              <a:gs pos="100000">
                <a:schemeClr val="lt2"/>
              </a:gs>
            </a:gsLst>
            <a:lin ang="2698631" scaled="0"/>
          </a:gradFill>
          <a:ln>
            <a:noFill/>
          </a:ln>
        </p:spPr>
        <p:txBody>
          <a:bodyPr spcFirstLastPara="1" wrap="square" lIns="91425" tIns="91425" rIns="91425" bIns="91425" anchor="ctr" anchorCtr="0">
            <a:noAutofit/>
          </a:bodyPr>
          <a:lstStyle/>
          <a:p>
            <a:pPr>
              <a:spcBef>
                <a:spcPts val="0"/>
              </a:spcBef>
              <a:spcAft>
                <a:spcPts val="0"/>
              </a:spcAft>
            </a:pPr>
            <a:endParaRPr/>
          </a:p>
        </p:txBody>
      </p:sp>
      <p:sp>
        <p:nvSpPr>
          <p:cNvPr id="17" name="Google Shape;735;p33">
            <a:extLst>
              <a:ext uri="{FF2B5EF4-FFF2-40B4-BE49-F238E27FC236}">
                <a16:creationId xmlns:a16="http://schemas.microsoft.com/office/drawing/2014/main" id="{D3DE7739-8FC4-4BC9-96D5-0443711BFA09}"/>
              </a:ext>
            </a:extLst>
          </p:cNvPr>
          <p:cNvSpPr txBox="1">
            <a:spLocks/>
          </p:cNvSpPr>
          <p:nvPr/>
        </p:nvSpPr>
        <p:spPr>
          <a:xfrm>
            <a:off x="4850158" y="5125823"/>
            <a:ext cx="768000" cy="527400"/>
          </a:xfrm>
          <a:prstGeom prst="rect">
            <a:avLst/>
          </a:prstGeom>
        </p:spPr>
        <p:txBody>
          <a:bodyPr spcFirstLastPara="1" wrap="square" lIns="91425" tIns="91425" rIns="91425" bIns="91425" anchor="ctr" anchorCtr="0">
            <a:noAutofit/>
          </a:bodyPr>
          <a:lstStyle>
            <a:lvl1pPr algn="l" rtl="0" eaLnBrk="1" fontAlgn="base" hangingPunct="1">
              <a:spcBef>
                <a:spcPct val="0"/>
              </a:spcBef>
              <a:spcAft>
                <a:spcPct val="0"/>
              </a:spcAft>
              <a:defRPr sz="2800" b="0" cap="none" baseline="0">
                <a:solidFill>
                  <a:srgbClr val="0066B3"/>
                </a:solidFill>
                <a:latin typeface="Arial" panose="020B0604020202020204" pitchFamily="34" charset="0"/>
                <a:ea typeface="+mj-ea"/>
                <a:cs typeface="+mj-cs"/>
              </a:defRPr>
            </a:lvl1pPr>
            <a:lvl2pPr algn="l" rtl="0" eaLnBrk="1" fontAlgn="base" hangingPunct="1">
              <a:spcBef>
                <a:spcPct val="0"/>
              </a:spcBef>
              <a:spcAft>
                <a:spcPct val="0"/>
              </a:spcAft>
              <a:defRPr sz="2400" b="1">
                <a:solidFill>
                  <a:srgbClr val="00529B"/>
                </a:solidFill>
                <a:latin typeface="Novecento Book" pitchFamily="50" charset="0"/>
              </a:defRPr>
            </a:lvl2pPr>
            <a:lvl3pPr algn="l" rtl="0" eaLnBrk="1" fontAlgn="base" hangingPunct="1">
              <a:spcBef>
                <a:spcPct val="0"/>
              </a:spcBef>
              <a:spcAft>
                <a:spcPct val="0"/>
              </a:spcAft>
              <a:defRPr sz="2400" b="1">
                <a:solidFill>
                  <a:srgbClr val="00529B"/>
                </a:solidFill>
                <a:latin typeface="Novecento Book" pitchFamily="50" charset="0"/>
              </a:defRPr>
            </a:lvl3pPr>
            <a:lvl4pPr algn="l" rtl="0" eaLnBrk="1" fontAlgn="base" hangingPunct="1">
              <a:spcBef>
                <a:spcPct val="0"/>
              </a:spcBef>
              <a:spcAft>
                <a:spcPct val="0"/>
              </a:spcAft>
              <a:defRPr sz="2400" b="1">
                <a:solidFill>
                  <a:srgbClr val="00529B"/>
                </a:solidFill>
                <a:latin typeface="Novecento Book" pitchFamily="50" charset="0"/>
              </a:defRPr>
            </a:lvl4pPr>
            <a:lvl5pPr algn="l" rtl="0" eaLnBrk="1" fontAlgn="base" hangingPunct="1">
              <a:spcBef>
                <a:spcPct val="0"/>
              </a:spcBef>
              <a:spcAft>
                <a:spcPct val="0"/>
              </a:spcAft>
              <a:defRPr sz="2400" b="1">
                <a:solidFill>
                  <a:srgbClr val="00529B"/>
                </a:solidFill>
                <a:latin typeface="Novecento Book" pitchFamily="50" charset="0"/>
              </a:defRPr>
            </a:lvl5pPr>
            <a:lvl6pPr marL="457200" algn="l" rtl="0" eaLnBrk="1" fontAlgn="base" hangingPunct="1">
              <a:spcBef>
                <a:spcPct val="0"/>
              </a:spcBef>
              <a:spcAft>
                <a:spcPct val="0"/>
              </a:spcAft>
              <a:defRPr sz="2400" b="1">
                <a:solidFill>
                  <a:schemeClr val="bg1"/>
                </a:solidFill>
                <a:latin typeface="Arial" charset="0"/>
              </a:defRPr>
            </a:lvl6pPr>
            <a:lvl7pPr marL="914400" algn="l" rtl="0" eaLnBrk="1" fontAlgn="base" hangingPunct="1">
              <a:spcBef>
                <a:spcPct val="0"/>
              </a:spcBef>
              <a:spcAft>
                <a:spcPct val="0"/>
              </a:spcAft>
              <a:defRPr sz="2400" b="1">
                <a:solidFill>
                  <a:schemeClr val="bg1"/>
                </a:solidFill>
                <a:latin typeface="Arial" charset="0"/>
              </a:defRPr>
            </a:lvl7pPr>
            <a:lvl8pPr marL="1371600" algn="l" rtl="0" eaLnBrk="1" fontAlgn="base" hangingPunct="1">
              <a:spcBef>
                <a:spcPct val="0"/>
              </a:spcBef>
              <a:spcAft>
                <a:spcPct val="0"/>
              </a:spcAft>
              <a:defRPr sz="2400" b="1">
                <a:solidFill>
                  <a:schemeClr val="bg1"/>
                </a:solidFill>
                <a:latin typeface="Arial" charset="0"/>
              </a:defRPr>
            </a:lvl8pPr>
            <a:lvl9pPr marL="1828800" algn="l" rtl="0" eaLnBrk="1" fontAlgn="base" hangingPunct="1">
              <a:spcBef>
                <a:spcPct val="0"/>
              </a:spcBef>
              <a:spcAft>
                <a:spcPct val="0"/>
              </a:spcAft>
              <a:defRPr sz="2400" b="1">
                <a:solidFill>
                  <a:schemeClr val="bg1"/>
                </a:solidFill>
                <a:latin typeface="Arial" charset="0"/>
              </a:defRPr>
            </a:lvl9pPr>
          </a:lstStyle>
          <a:p>
            <a:pPr algn="ctr">
              <a:spcBef>
                <a:spcPts val="0"/>
              </a:spcBef>
              <a:spcAft>
                <a:spcPts val="0"/>
              </a:spcAft>
            </a:pPr>
            <a:r>
              <a:rPr lang="en" kern="0" dirty="0">
                <a:solidFill>
                  <a:schemeClr val="dk1"/>
                </a:solidFill>
                <a:latin typeface="Arial"/>
                <a:cs typeface="Arial"/>
              </a:rPr>
              <a:t>03</a:t>
            </a:r>
            <a:endParaRPr lang="en" kern="0" dirty="0">
              <a:solidFill>
                <a:schemeClr val="dk1"/>
              </a:solidFill>
            </a:endParaRPr>
          </a:p>
        </p:txBody>
      </p:sp>
      <p:sp>
        <p:nvSpPr>
          <p:cNvPr id="18" name="TextBox 17">
            <a:extLst>
              <a:ext uri="{FF2B5EF4-FFF2-40B4-BE49-F238E27FC236}">
                <a16:creationId xmlns:a16="http://schemas.microsoft.com/office/drawing/2014/main" id="{24948670-36BA-4540-9EAE-BEB8380079F4}"/>
              </a:ext>
            </a:extLst>
          </p:cNvPr>
          <p:cNvSpPr txBox="1"/>
          <p:nvPr/>
        </p:nvSpPr>
        <p:spPr>
          <a:xfrm>
            <a:off x="5606996" y="5128508"/>
            <a:ext cx="5829371" cy="800219"/>
          </a:xfrm>
          <a:prstGeom prst="rect">
            <a:avLst/>
          </a:prstGeom>
          <a:noFill/>
        </p:spPr>
        <p:txBody>
          <a:bodyPr wrap="square" lIns="91440" tIns="45720" rIns="91440" bIns="45720" rtlCol="0" anchor="t">
            <a:spAutoFit/>
          </a:bodyPr>
          <a:lstStyle/>
          <a:p>
            <a:r>
              <a:rPr lang="en-US" sz="2800" dirty="0">
                <a:ea typeface="+mn-lt"/>
                <a:cs typeface="+mn-lt"/>
              </a:rPr>
              <a:t>Results achieved and demo product</a:t>
            </a:r>
            <a:endParaRPr lang="en-US" dirty="0"/>
          </a:p>
          <a:p>
            <a:endParaRPr lang="en-US" dirty="0"/>
          </a:p>
        </p:txBody>
      </p:sp>
    </p:spTree>
    <p:extLst>
      <p:ext uri="{BB962C8B-B14F-4D97-AF65-F5344CB8AC3E}">
        <p14:creationId xmlns:p14="http://schemas.microsoft.com/office/powerpoint/2010/main" val="4232823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gtEl>
                                        <p:attrNameLst>
                                          <p:attrName>style.visibility</p:attrName>
                                        </p:attrNameLst>
                                      </p:cBhvr>
                                      <p:to>
                                        <p:strVal val="visible"/>
                                      </p:to>
                                    </p:set>
                                    <p:animEffect transition="in" filter="fade">
                                      <p:cBhvr>
                                        <p:cTn id="32" dur="500"/>
                                        <p:tgtEl>
                                          <p:spTgt spid="3"/>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3"/>
                                        </p:tgtEl>
                                        <p:attrNameLst>
                                          <p:attrName>style.visibility</p:attrName>
                                        </p:attrNameLst>
                                      </p:cBhvr>
                                      <p:to>
                                        <p:strVal val="visible"/>
                                      </p:to>
                                    </p:set>
                                    <p:anim calcmode="lin" valueType="num">
                                      <p:cBhvr additive="base">
                                        <p:cTn id="37" dur="500" fill="hold"/>
                                        <p:tgtEl>
                                          <p:spTgt spid="13"/>
                                        </p:tgtEl>
                                        <p:attrNameLst>
                                          <p:attrName>ppt_x</p:attrName>
                                        </p:attrNameLst>
                                      </p:cBhvr>
                                      <p:tavLst>
                                        <p:tav tm="0">
                                          <p:val>
                                            <p:strVal val="#ppt_x"/>
                                          </p:val>
                                        </p:tav>
                                        <p:tav tm="100000">
                                          <p:val>
                                            <p:strVal val="#ppt_x"/>
                                          </p:val>
                                        </p:tav>
                                      </p:tavLst>
                                    </p:anim>
                                    <p:anim calcmode="lin" valueType="num">
                                      <p:cBhvr additive="base">
                                        <p:cTn id="3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8"/>
                                        </p:tgtEl>
                                        <p:attrNameLst>
                                          <p:attrName>style.visibility</p:attrName>
                                        </p:attrNameLst>
                                      </p:cBhvr>
                                      <p:to>
                                        <p:strVal val="visible"/>
                                      </p:to>
                                    </p:set>
                                    <p:animEffect transition="in" filter="fade">
                                      <p:cBhvr>
                                        <p:cTn id="4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10" grpId="0"/>
      <p:bldP spid="11" grpId="0"/>
      <p:bldP spid="2" grpId="0"/>
      <p:bldP spid="3" grpId="0"/>
      <p:bldP spid="13" grpId="0" animBg="1"/>
      <p:bldP spid="17"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5">
            <a:extLst>
              <a:ext uri="{FF2B5EF4-FFF2-40B4-BE49-F238E27FC236}">
                <a16:creationId xmlns:a16="http://schemas.microsoft.com/office/drawing/2014/main" id="{9D5DB1E7-79F9-F04C-88E3-6BAC12951B8E}"/>
              </a:ext>
            </a:extLst>
          </p:cNvPr>
          <p:cNvSpPr>
            <a:spLocks noGrp="1"/>
          </p:cNvSpPr>
          <p:nvPr>
            <p:ph type="ctrTitle"/>
          </p:nvPr>
        </p:nvSpPr>
        <p:spPr>
          <a:xfrm>
            <a:off x="1887572" y="306542"/>
            <a:ext cx="8965549" cy="912340"/>
          </a:xfrm>
        </p:spPr>
        <p:txBody>
          <a:bodyPr/>
          <a:lstStyle/>
          <a:p>
            <a:r>
              <a:rPr lang="en-US" sz="3400" b="1" dirty="0">
                <a:latin typeface="Arial"/>
                <a:cs typeface="Arial"/>
              </a:rPr>
              <a:t>INTRODUCE PROJECT NAME</a:t>
            </a:r>
            <a:endParaRPr lang="en-US" sz="3400" b="1"/>
          </a:p>
        </p:txBody>
      </p:sp>
      <p:sp>
        <p:nvSpPr>
          <p:cNvPr id="14" name="Google Shape;750;p34"/>
          <p:cNvSpPr/>
          <p:nvPr/>
        </p:nvSpPr>
        <p:spPr>
          <a:xfrm flipH="1">
            <a:off x="498213" y="206143"/>
            <a:ext cx="1098788" cy="1086882"/>
          </a:xfrm>
          <a:prstGeom prst="ellipse">
            <a:avLst/>
          </a:prstGeom>
          <a:gradFill>
            <a:gsLst>
              <a:gs pos="0">
                <a:schemeClr val="lt1"/>
              </a:gs>
              <a:gs pos="100000">
                <a:schemeClr val="lt2"/>
              </a:gs>
            </a:gsLst>
            <a:lin ang="2700006" scaled="0"/>
          </a:gradFill>
          <a:ln>
            <a:noFill/>
          </a:ln>
        </p:spPr>
        <p:txBody>
          <a:bodyPr spcFirstLastPara="1" wrap="square" lIns="91425" tIns="91425" rIns="91425" bIns="91425" anchor="ctr" anchorCtr="0">
            <a:noAutofit/>
          </a:bodyPr>
          <a:lstStyle/>
          <a:p>
            <a:pPr>
              <a:spcBef>
                <a:spcPts val="0"/>
              </a:spcBef>
              <a:spcAft>
                <a:spcPts val="0"/>
              </a:spcAft>
            </a:pPr>
            <a:endParaRPr/>
          </a:p>
        </p:txBody>
      </p:sp>
      <p:sp>
        <p:nvSpPr>
          <p:cNvPr id="15" name="Google Shape;752;p34"/>
          <p:cNvSpPr txBox="1">
            <a:spLocks/>
          </p:cNvSpPr>
          <p:nvPr/>
        </p:nvSpPr>
        <p:spPr>
          <a:xfrm>
            <a:off x="498207" y="411244"/>
            <a:ext cx="991632" cy="736201"/>
          </a:xfrm>
          <a:prstGeom prst="rect">
            <a:avLst/>
          </a:prstGeom>
        </p:spPr>
        <p:txBody>
          <a:bodyPr spcFirstLastPara="1" wrap="square" lIns="91425" tIns="91425" rIns="91425" bIns="91425" anchor="ctr" anchorCtr="0">
            <a:noAutofit/>
          </a:bodyPr>
          <a:lstStyle>
            <a:lvl1pPr algn="l" rtl="0" eaLnBrk="1" fontAlgn="base" hangingPunct="1">
              <a:spcBef>
                <a:spcPct val="0"/>
              </a:spcBef>
              <a:spcAft>
                <a:spcPct val="0"/>
              </a:spcAft>
              <a:defRPr sz="2800" b="0" cap="none" baseline="0">
                <a:solidFill>
                  <a:srgbClr val="0066B3"/>
                </a:solidFill>
                <a:latin typeface="Arial" panose="020B0604020202020204" pitchFamily="34" charset="0"/>
                <a:ea typeface="+mj-ea"/>
                <a:cs typeface="+mj-cs"/>
              </a:defRPr>
            </a:lvl1pPr>
            <a:lvl2pPr algn="l" rtl="0" eaLnBrk="1" fontAlgn="base" hangingPunct="1">
              <a:spcBef>
                <a:spcPct val="0"/>
              </a:spcBef>
              <a:spcAft>
                <a:spcPct val="0"/>
              </a:spcAft>
              <a:defRPr sz="2400" b="1">
                <a:solidFill>
                  <a:srgbClr val="00529B"/>
                </a:solidFill>
                <a:latin typeface="Novecento Book" pitchFamily="50" charset="0"/>
              </a:defRPr>
            </a:lvl2pPr>
            <a:lvl3pPr algn="l" rtl="0" eaLnBrk="1" fontAlgn="base" hangingPunct="1">
              <a:spcBef>
                <a:spcPct val="0"/>
              </a:spcBef>
              <a:spcAft>
                <a:spcPct val="0"/>
              </a:spcAft>
              <a:defRPr sz="2400" b="1">
                <a:solidFill>
                  <a:srgbClr val="00529B"/>
                </a:solidFill>
                <a:latin typeface="Novecento Book" pitchFamily="50" charset="0"/>
              </a:defRPr>
            </a:lvl3pPr>
            <a:lvl4pPr algn="l" rtl="0" eaLnBrk="1" fontAlgn="base" hangingPunct="1">
              <a:spcBef>
                <a:spcPct val="0"/>
              </a:spcBef>
              <a:spcAft>
                <a:spcPct val="0"/>
              </a:spcAft>
              <a:defRPr sz="2400" b="1">
                <a:solidFill>
                  <a:srgbClr val="00529B"/>
                </a:solidFill>
                <a:latin typeface="Novecento Book" pitchFamily="50" charset="0"/>
              </a:defRPr>
            </a:lvl4pPr>
            <a:lvl5pPr algn="l" rtl="0" eaLnBrk="1" fontAlgn="base" hangingPunct="1">
              <a:spcBef>
                <a:spcPct val="0"/>
              </a:spcBef>
              <a:spcAft>
                <a:spcPct val="0"/>
              </a:spcAft>
              <a:defRPr sz="2400" b="1">
                <a:solidFill>
                  <a:srgbClr val="00529B"/>
                </a:solidFill>
                <a:latin typeface="Novecento Book" pitchFamily="50" charset="0"/>
              </a:defRPr>
            </a:lvl5pPr>
            <a:lvl6pPr marL="457200" algn="l" rtl="0" eaLnBrk="1" fontAlgn="base" hangingPunct="1">
              <a:spcBef>
                <a:spcPct val="0"/>
              </a:spcBef>
              <a:spcAft>
                <a:spcPct val="0"/>
              </a:spcAft>
              <a:defRPr sz="2400" b="1">
                <a:solidFill>
                  <a:schemeClr val="bg1"/>
                </a:solidFill>
                <a:latin typeface="Arial" charset="0"/>
              </a:defRPr>
            </a:lvl6pPr>
            <a:lvl7pPr marL="914400" algn="l" rtl="0" eaLnBrk="1" fontAlgn="base" hangingPunct="1">
              <a:spcBef>
                <a:spcPct val="0"/>
              </a:spcBef>
              <a:spcAft>
                <a:spcPct val="0"/>
              </a:spcAft>
              <a:defRPr sz="2400" b="1">
                <a:solidFill>
                  <a:schemeClr val="bg1"/>
                </a:solidFill>
                <a:latin typeface="Arial" charset="0"/>
              </a:defRPr>
            </a:lvl7pPr>
            <a:lvl8pPr marL="1371600" algn="l" rtl="0" eaLnBrk="1" fontAlgn="base" hangingPunct="1">
              <a:spcBef>
                <a:spcPct val="0"/>
              </a:spcBef>
              <a:spcAft>
                <a:spcPct val="0"/>
              </a:spcAft>
              <a:defRPr sz="2400" b="1">
                <a:solidFill>
                  <a:schemeClr val="bg1"/>
                </a:solidFill>
                <a:latin typeface="Arial" charset="0"/>
              </a:defRPr>
            </a:lvl8pPr>
            <a:lvl9pPr marL="1828800" algn="l" rtl="0" eaLnBrk="1" fontAlgn="base" hangingPunct="1">
              <a:spcBef>
                <a:spcPct val="0"/>
              </a:spcBef>
              <a:spcAft>
                <a:spcPct val="0"/>
              </a:spcAft>
              <a:defRPr sz="2400" b="1">
                <a:solidFill>
                  <a:schemeClr val="bg1"/>
                </a:solidFill>
                <a:latin typeface="Arial" charset="0"/>
              </a:defRPr>
            </a:lvl9pPr>
          </a:lstStyle>
          <a:p>
            <a:pPr algn="ctr">
              <a:spcBef>
                <a:spcPts val="0"/>
              </a:spcBef>
              <a:spcAft>
                <a:spcPts val="0"/>
              </a:spcAft>
            </a:pPr>
            <a:r>
              <a:rPr lang="en" b="1" kern="0" dirty="0"/>
              <a:t>01</a:t>
            </a:r>
          </a:p>
        </p:txBody>
      </p:sp>
      <p:sp>
        <p:nvSpPr>
          <p:cNvPr id="2" name="TextBox 1">
            <a:extLst>
              <a:ext uri="{FF2B5EF4-FFF2-40B4-BE49-F238E27FC236}">
                <a16:creationId xmlns:a16="http://schemas.microsoft.com/office/drawing/2014/main" id="{A6933F7A-2D1A-46F3-9238-868F3E43BBF2}"/>
              </a:ext>
            </a:extLst>
          </p:cNvPr>
          <p:cNvSpPr txBox="1"/>
          <p:nvPr/>
        </p:nvSpPr>
        <p:spPr>
          <a:xfrm>
            <a:off x="688181" y="1533524"/>
            <a:ext cx="4386260"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b="1" dirty="0">
                <a:ea typeface="+mn-lt"/>
                <a:cs typeface="+mn-lt"/>
              </a:rPr>
              <a:t>Project Name -</a:t>
            </a:r>
            <a:r>
              <a:rPr lang="en-US" sz="2600" b="1" dirty="0" err="1">
                <a:ea typeface="+mn-lt"/>
                <a:cs typeface="+mn-lt"/>
              </a:rPr>
              <a:t>ShopForHome</a:t>
            </a:r>
            <a:endParaRPr lang="en-US" sz="2600" b="1">
              <a:cs typeface="Calibri"/>
            </a:endParaRPr>
          </a:p>
        </p:txBody>
      </p:sp>
      <p:sp>
        <p:nvSpPr>
          <p:cNvPr id="3" name="TextBox 2">
            <a:extLst>
              <a:ext uri="{FF2B5EF4-FFF2-40B4-BE49-F238E27FC236}">
                <a16:creationId xmlns:a16="http://schemas.microsoft.com/office/drawing/2014/main" id="{4008B876-E5B4-42FE-9BAF-22CD70D1DDBE}"/>
              </a:ext>
            </a:extLst>
          </p:cNvPr>
          <p:cNvSpPr txBox="1"/>
          <p:nvPr/>
        </p:nvSpPr>
        <p:spPr>
          <a:xfrm>
            <a:off x="688181" y="2450305"/>
            <a:ext cx="1081563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ea typeface="+mn-lt"/>
                <a:cs typeface="+mn-lt"/>
              </a:rPr>
              <a:t>Problem Statement: </a:t>
            </a:r>
            <a:r>
              <a:rPr lang="en-US" sz="2400" dirty="0" err="1">
                <a:ea typeface="+mn-lt"/>
                <a:cs typeface="+mn-lt"/>
              </a:rPr>
              <a:t>ShopForHome</a:t>
            </a:r>
            <a:r>
              <a:rPr lang="en-US" sz="2400" dirty="0">
                <a:ea typeface="+mn-lt"/>
                <a:cs typeface="+mn-lt"/>
              </a:rPr>
              <a:t> is a popular Store in the market for shopping the home décor stuff .Due to Covid 19 all the offline shopping stopped. So the store wants to move to the online platforms and wants their own web application. There are 2 users on the application:</a:t>
            </a:r>
            <a:endParaRPr lang="en-US" sz="2400" dirty="0">
              <a:cs typeface="Calibri"/>
            </a:endParaRPr>
          </a:p>
        </p:txBody>
      </p:sp>
      <p:sp>
        <p:nvSpPr>
          <p:cNvPr id="4" name="TextBox 3">
            <a:extLst>
              <a:ext uri="{FF2B5EF4-FFF2-40B4-BE49-F238E27FC236}">
                <a16:creationId xmlns:a16="http://schemas.microsoft.com/office/drawing/2014/main" id="{D10794A9-03FF-4628-A6AE-4F2C3CE7822A}"/>
              </a:ext>
            </a:extLst>
          </p:cNvPr>
          <p:cNvSpPr txBox="1"/>
          <p:nvPr/>
        </p:nvSpPr>
        <p:spPr>
          <a:xfrm>
            <a:off x="2855118" y="4331493"/>
            <a:ext cx="274319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dirty="0">
                <a:ea typeface="+mn-lt"/>
                <a:cs typeface="+mn-lt"/>
              </a:rPr>
              <a:t>1.User</a:t>
            </a:r>
            <a:endParaRPr lang="en-US" sz="2400">
              <a:cs typeface="Calibri"/>
            </a:endParaRPr>
          </a:p>
        </p:txBody>
      </p:sp>
      <p:sp>
        <p:nvSpPr>
          <p:cNvPr id="7" name="TextBox 6">
            <a:extLst>
              <a:ext uri="{FF2B5EF4-FFF2-40B4-BE49-F238E27FC236}">
                <a16:creationId xmlns:a16="http://schemas.microsoft.com/office/drawing/2014/main" id="{3FBEBFC8-08AF-4DC2-8871-D68C76FD7967}"/>
              </a:ext>
            </a:extLst>
          </p:cNvPr>
          <p:cNvSpPr txBox="1"/>
          <p:nvPr/>
        </p:nvSpPr>
        <p:spPr>
          <a:xfrm>
            <a:off x="2855119" y="4914899"/>
            <a:ext cx="274319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dirty="0">
                <a:ea typeface="+mn-lt"/>
                <a:cs typeface="+mn-lt"/>
              </a:rPr>
              <a:t>2.Admin</a:t>
            </a:r>
            <a:endParaRPr lang="en-US" sz="2400">
              <a:cs typeface="Calibri"/>
            </a:endParaRPr>
          </a:p>
        </p:txBody>
      </p:sp>
    </p:spTree>
    <p:extLst>
      <p:ext uri="{BB962C8B-B14F-4D97-AF65-F5344CB8AC3E}">
        <p14:creationId xmlns:p14="http://schemas.microsoft.com/office/powerpoint/2010/main" val="1324202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5">
            <a:extLst>
              <a:ext uri="{FF2B5EF4-FFF2-40B4-BE49-F238E27FC236}">
                <a16:creationId xmlns:a16="http://schemas.microsoft.com/office/drawing/2014/main" id="{9D5DB1E7-79F9-F04C-88E3-6BAC12951B8E}"/>
              </a:ext>
            </a:extLst>
          </p:cNvPr>
          <p:cNvSpPr>
            <a:spLocks noGrp="1"/>
          </p:cNvSpPr>
          <p:nvPr>
            <p:ph type="ctrTitle"/>
          </p:nvPr>
        </p:nvSpPr>
        <p:spPr>
          <a:xfrm>
            <a:off x="1887572" y="306542"/>
            <a:ext cx="9715643" cy="912340"/>
          </a:xfrm>
        </p:spPr>
        <p:txBody>
          <a:bodyPr/>
          <a:lstStyle/>
          <a:p>
            <a:pPr>
              <a:spcBef>
                <a:spcPts val="0"/>
              </a:spcBef>
              <a:spcAft>
                <a:spcPts val="0"/>
              </a:spcAft>
            </a:pPr>
            <a:r>
              <a:rPr lang="en-US" sz="3400" b="1" dirty="0">
                <a:latin typeface="Arial"/>
                <a:cs typeface="Arial"/>
              </a:rPr>
              <a:t>WORK ASSIGNMENT AND WORK SCHEDULE</a:t>
            </a:r>
            <a:endParaRPr lang="en-US" sz="3400" dirty="0"/>
          </a:p>
        </p:txBody>
      </p:sp>
      <p:sp>
        <p:nvSpPr>
          <p:cNvPr id="14" name="Google Shape;750;p34"/>
          <p:cNvSpPr/>
          <p:nvPr/>
        </p:nvSpPr>
        <p:spPr>
          <a:xfrm flipH="1">
            <a:off x="498213" y="206143"/>
            <a:ext cx="1098788" cy="1086882"/>
          </a:xfrm>
          <a:prstGeom prst="ellipse">
            <a:avLst/>
          </a:prstGeom>
          <a:gradFill>
            <a:gsLst>
              <a:gs pos="0">
                <a:schemeClr val="lt1"/>
              </a:gs>
              <a:gs pos="100000">
                <a:schemeClr val="lt2"/>
              </a:gs>
            </a:gsLst>
            <a:lin ang="2700006" scaled="0"/>
          </a:gradFill>
          <a:ln>
            <a:noFill/>
          </a:ln>
        </p:spPr>
        <p:txBody>
          <a:bodyPr spcFirstLastPara="1" wrap="square" lIns="91425" tIns="91425" rIns="91425" bIns="91425" anchor="ctr" anchorCtr="0">
            <a:noAutofit/>
          </a:bodyPr>
          <a:lstStyle/>
          <a:p>
            <a:pPr>
              <a:spcBef>
                <a:spcPts val="0"/>
              </a:spcBef>
              <a:spcAft>
                <a:spcPts val="0"/>
              </a:spcAft>
            </a:pPr>
            <a:endParaRPr/>
          </a:p>
        </p:txBody>
      </p:sp>
      <p:sp>
        <p:nvSpPr>
          <p:cNvPr id="15" name="Google Shape;752;p34"/>
          <p:cNvSpPr txBox="1">
            <a:spLocks/>
          </p:cNvSpPr>
          <p:nvPr/>
        </p:nvSpPr>
        <p:spPr>
          <a:xfrm>
            <a:off x="498207" y="411244"/>
            <a:ext cx="991632" cy="736201"/>
          </a:xfrm>
          <a:prstGeom prst="rect">
            <a:avLst/>
          </a:prstGeom>
        </p:spPr>
        <p:txBody>
          <a:bodyPr spcFirstLastPara="1" wrap="square" lIns="91425" tIns="91425" rIns="91425" bIns="91425" anchor="ctr" anchorCtr="0">
            <a:noAutofit/>
          </a:bodyPr>
          <a:lstStyle>
            <a:lvl1pPr algn="l" rtl="0" eaLnBrk="1" fontAlgn="base" hangingPunct="1">
              <a:spcBef>
                <a:spcPct val="0"/>
              </a:spcBef>
              <a:spcAft>
                <a:spcPct val="0"/>
              </a:spcAft>
              <a:defRPr sz="2800" b="0" cap="none" baseline="0">
                <a:solidFill>
                  <a:srgbClr val="0066B3"/>
                </a:solidFill>
                <a:latin typeface="Arial" panose="020B0604020202020204" pitchFamily="34" charset="0"/>
                <a:ea typeface="+mj-ea"/>
                <a:cs typeface="+mj-cs"/>
              </a:defRPr>
            </a:lvl1pPr>
            <a:lvl2pPr algn="l" rtl="0" eaLnBrk="1" fontAlgn="base" hangingPunct="1">
              <a:spcBef>
                <a:spcPct val="0"/>
              </a:spcBef>
              <a:spcAft>
                <a:spcPct val="0"/>
              </a:spcAft>
              <a:defRPr sz="2400" b="1">
                <a:solidFill>
                  <a:srgbClr val="00529B"/>
                </a:solidFill>
                <a:latin typeface="Novecento Book" pitchFamily="50" charset="0"/>
              </a:defRPr>
            </a:lvl2pPr>
            <a:lvl3pPr algn="l" rtl="0" eaLnBrk="1" fontAlgn="base" hangingPunct="1">
              <a:spcBef>
                <a:spcPct val="0"/>
              </a:spcBef>
              <a:spcAft>
                <a:spcPct val="0"/>
              </a:spcAft>
              <a:defRPr sz="2400" b="1">
                <a:solidFill>
                  <a:srgbClr val="00529B"/>
                </a:solidFill>
                <a:latin typeface="Novecento Book" pitchFamily="50" charset="0"/>
              </a:defRPr>
            </a:lvl3pPr>
            <a:lvl4pPr algn="l" rtl="0" eaLnBrk="1" fontAlgn="base" hangingPunct="1">
              <a:spcBef>
                <a:spcPct val="0"/>
              </a:spcBef>
              <a:spcAft>
                <a:spcPct val="0"/>
              </a:spcAft>
              <a:defRPr sz="2400" b="1">
                <a:solidFill>
                  <a:srgbClr val="00529B"/>
                </a:solidFill>
                <a:latin typeface="Novecento Book" pitchFamily="50" charset="0"/>
              </a:defRPr>
            </a:lvl4pPr>
            <a:lvl5pPr algn="l" rtl="0" eaLnBrk="1" fontAlgn="base" hangingPunct="1">
              <a:spcBef>
                <a:spcPct val="0"/>
              </a:spcBef>
              <a:spcAft>
                <a:spcPct val="0"/>
              </a:spcAft>
              <a:defRPr sz="2400" b="1">
                <a:solidFill>
                  <a:srgbClr val="00529B"/>
                </a:solidFill>
                <a:latin typeface="Novecento Book" pitchFamily="50" charset="0"/>
              </a:defRPr>
            </a:lvl5pPr>
            <a:lvl6pPr marL="457200" algn="l" rtl="0" eaLnBrk="1" fontAlgn="base" hangingPunct="1">
              <a:spcBef>
                <a:spcPct val="0"/>
              </a:spcBef>
              <a:spcAft>
                <a:spcPct val="0"/>
              </a:spcAft>
              <a:defRPr sz="2400" b="1">
                <a:solidFill>
                  <a:schemeClr val="bg1"/>
                </a:solidFill>
                <a:latin typeface="Arial" charset="0"/>
              </a:defRPr>
            </a:lvl6pPr>
            <a:lvl7pPr marL="914400" algn="l" rtl="0" eaLnBrk="1" fontAlgn="base" hangingPunct="1">
              <a:spcBef>
                <a:spcPct val="0"/>
              </a:spcBef>
              <a:spcAft>
                <a:spcPct val="0"/>
              </a:spcAft>
              <a:defRPr sz="2400" b="1">
                <a:solidFill>
                  <a:schemeClr val="bg1"/>
                </a:solidFill>
                <a:latin typeface="Arial" charset="0"/>
              </a:defRPr>
            </a:lvl7pPr>
            <a:lvl8pPr marL="1371600" algn="l" rtl="0" eaLnBrk="1" fontAlgn="base" hangingPunct="1">
              <a:spcBef>
                <a:spcPct val="0"/>
              </a:spcBef>
              <a:spcAft>
                <a:spcPct val="0"/>
              </a:spcAft>
              <a:defRPr sz="2400" b="1">
                <a:solidFill>
                  <a:schemeClr val="bg1"/>
                </a:solidFill>
                <a:latin typeface="Arial" charset="0"/>
              </a:defRPr>
            </a:lvl8pPr>
            <a:lvl9pPr marL="1828800" algn="l" rtl="0" eaLnBrk="1" fontAlgn="base" hangingPunct="1">
              <a:spcBef>
                <a:spcPct val="0"/>
              </a:spcBef>
              <a:spcAft>
                <a:spcPct val="0"/>
              </a:spcAft>
              <a:defRPr sz="2400" b="1">
                <a:solidFill>
                  <a:schemeClr val="bg1"/>
                </a:solidFill>
                <a:latin typeface="Arial" charset="0"/>
              </a:defRPr>
            </a:lvl9pPr>
          </a:lstStyle>
          <a:p>
            <a:pPr algn="ctr">
              <a:spcBef>
                <a:spcPts val="0"/>
              </a:spcBef>
              <a:spcAft>
                <a:spcPts val="0"/>
              </a:spcAft>
            </a:pPr>
            <a:r>
              <a:rPr lang="en" b="1" kern="0" dirty="0">
                <a:latin typeface="Arial"/>
                <a:cs typeface="Arial"/>
              </a:rPr>
              <a:t>02</a:t>
            </a:r>
            <a:endParaRPr lang="en" b="1" kern="0" dirty="0"/>
          </a:p>
        </p:txBody>
      </p:sp>
      <p:sp>
        <p:nvSpPr>
          <p:cNvPr id="2" name="TextBox 1">
            <a:extLst>
              <a:ext uri="{FF2B5EF4-FFF2-40B4-BE49-F238E27FC236}">
                <a16:creationId xmlns:a16="http://schemas.microsoft.com/office/drawing/2014/main" id="{0263BBB4-48A7-46B5-AEDE-E7D09DB10200}"/>
              </a:ext>
            </a:extLst>
          </p:cNvPr>
          <p:cNvSpPr txBox="1"/>
          <p:nvPr/>
        </p:nvSpPr>
        <p:spPr>
          <a:xfrm>
            <a:off x="3057525" y="1759743"/>
            <a:ext cx="2743199"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dirty="0"/>
              <a:t>Work assignment:</a:t>
            </a:r>
            <a:endParaRPr lang="en-US" sz="2600" dirty="0">
              <a:cs typeface="Calibri"/>
            </a:endParaRPr>
          </a:p>
        </p:txBody>
      </p:sp>
      <p:sp>
        <p:nvSpPr>
          <p:cNvPr id="3" name="TextBox 2">
            <a:extLst>
              <a:ext uri="{FF2B5EF4-FFF2-40B4-BE49-F238E27FC236}">
                <a16:creationId xmlns:a16="http://schemas.microsoft.com/office/drawing/2014/main" id="{AB8DF60E-7B1E-45B0-87D3-44EB52576D4B}"/>
              </a:ext>
            </a:extLst>
          </p:cNvPr>
          <p:cNvSpPr txBox="1"/>
          <p:nvPr/>
        </p:nvSpPr>
        <p:spPr>
          <a:xfrm>
            <a:off x="3998118" y="2521743"/>
            <a:ext cx="1612106" cy="4462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300" dirty="0">
                <a:cs typeface="Calibri"/>
              </a:rPr>
              <a:t>Database  </a:t>
            </a:r>
          </a:p>
        </p:txBody>
      </p:sp>
      <p:sp>
        <p:nvSpPr>
          <p:cNvPr id="4" name="TextBox 3">
            <a:extLst>
              <a:ext uri="{FF2B5EF4-FFF2-40B4-BE49-F238E27FC236}">
                <a16:creationId xmlns:a16="http://schemas.microsoft.com/office/drawing/2014/main" id="{B460CF06-6224-4773-8C64-B5FA60FA4D72}"/>
              </a:ext>
            </a:extLst>
          </p:cNvPr>
          <p:cNvSpPr txBox="1"/>
          <p:nvPr/>
        </p:nvSpPr>
        <p:spPr>
          <a:xfrm>
            <a:off x="5700712" y="2557462"/>
            <a:ext cx="27431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t>- Vu Tu</a:t>
            </a:r>
            <a:endParaRPr lang="en-US" sz="2200" dirty="0">
              <a:cs typeface="Calibri"/>
            </a:endParaRPr>
          </a:p>
        </p:txBody>
      </p:sp>
      <p:sp>
        <p:nvSpPr>
          <p:cNvPr id="7" name="TextBox 6">
            <a:extLst>
              <a:ext uri="{FF2B5EF4-FFF2-40B4-BE49-F238E27FC236}">
                <a16:creationId xmlns:a16="http://schemas.microsoft.com/office/drawing/2014/main" id="{DB148989-99AB-4C1D-B22A-4100FBA131DF}"/>
              </a:ext>
            </a:extLst>
          </p:cNvPr>
          <p:cNvSpPr txBox="1"/>
          <p:nvPr/>
        </p:nvSpPr>
        <p:spPr>
          <a:xfrm>
            <a:off x="3998118" y="3248024"/>
            <a:ext cx="27431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err="1">
                <a:cs typeface="Calibri"/>
              </a:rPr>
              <a:t>Fontend</a:t>
            </a:r>
            <a:r>
              <a:rPr lang="en-US" sz="2200" dirty="0">
                <a:cs typeface="Calibri"/>
              </a:rPr>
              <a:t>     </a:t>
            </a:r>
          </a:p>
        </p:txBody>
      </p:sp>
      <p:sp>
        <p:nvSpPr>
          <p:cNvPr id="8" name="TextBox 7">
            <a:extLst>
              <a:ext uri="{FF2B5EF4-FFF2-40B4-BE49-F238E27FC236}">
                <a16:creationId xmlns:a16="http://schemas.microsoft.com/office/drawing/2014/main" id="{9B5079DF-D936-495C-8FF9-323C6A69A354}"/>
              </a:ext>
            </a:extLst>
          </p:cNvPr>
          <p:cNvSpPr txBox="1"/>
          <p:nvPr/>
        </p:nvSpPr>
        <p:spPr>
          <a:xfrm>
            <a:off x="5700712" y="3283744"/>
            <a:ext cx="302894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t>- Admin: </a:t>
            </a:r>
            <a:r>
              <a:rPr lang="en-US" sz="2200" dirty="0">
                <a:ea typeface="+mn-lt"/>
                <a:cs typeface="+mn-lt"/>
              </a:rPr>
              <a:t>Sagala Madhuri</a:t>
            </a:r>
            <a:endParaRPr lang="en-US" sz="2200" dirty="0">
              <a:cs typeface="Calibri"/>
            </a:endParaRPr>
          </a:p>
        </p:txBody>
      </p:sp>
      <p:sp>
        <p:nvSpPr>
          <p:cNvPr id="16" name="TextBox 15">
            <a:extLst>
              <a:ext uri="{FF2B5EF4-FFF2-40B4-BE49-F238E27FC236}">
                <a16:creationId xmlns:a16="http://schemas.microsoft.com/office/drawing/2014/main" id="{F1529CAE-BEC2-4FF8-A204-99AC477DC59F}"/>
              </a:ext>
            </a:extLst>
          </p:cNvPr>
          <p:cNvSpPr txBox="1"/>
          <p:nvPr/>
        </p:nvSpPr>
        <p:spPr>
          <a:xfrm>
            <a:off x="5688805" y="3759994"/>
            <a:ext cx="3386135"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t>- User    :  </a:t>
            </a:r>
            <a:r>
              <a:rPr lang="en-US" sz="2200" dirty="0" err="1">
                <a:ea typeface="+mn-lt"/>
                <a:cs typeface="+mn-lt"/>
              </a:rPr>
              <a:t>Eddala</a:t>
            </a:r>
            <a:r>
              <a:rPr lang="en-US" sz="2200" dirty="0">
                <a:ea typeface="+mn-lt"/>
                <a:cs typeface="+mn-lt"/>
              </a:rPr>
              <a:t> Hymavathi</a:t>
            </a:r>
            <a:endParaRPr lang="en-US" sz="2200" dirty="0">
              <a:cs typeface="Calibri"/>
            </a:endParaRPr>
          </a:p>
        </p:txBody>
      </p:sp>
      <p:sp>
        <p:nvSpPr>
          <p:cNvPr id="10" name="TextBox 9">
            <a:extLst>
              <a:ext uri="{FF2B5EF4-FFF2-40B4-BE49-F238E27FC236}">
                <a16:creationId xmlns:a16="http://schemas.microsoft.com/office/drawing/2014/main" id="{BE9DF42C-3C60-4890-8DC8-3D6BBBCD2D25}"/>
              </a:ext>
            </a:extLst>
          </p:cNvPr>
          <p:cNvSpPr txBox="1"/>
          <p:nvPr/>
        </p:nvSpPr>
        <p:spPr>
          <a:xfrm>
            <a:off x="3998118" y="4617243"/>
            <a:ext cx="27431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200" dirty="0">
                <a:ea typeface="+mn-lt"/>
                <a:cs typeface="+mn-lt"/>
              </a:rPr>
              <a:t>Microservice</a:t>
            </a:r>
            <a:endParaRPr lang="en-US" sz="2200" dirty="0">
              <a:cs typeface="Calibri"/>
            </a:endParaRPr>
          </a:p>
        </p:txBody>
      </p:sp>
      <p:sp>
        <p:nvSpPr>
          <p:cNvPr id="17" name="TextBox 16">
            <a:extLst>
              <a:ext uri="{FF2B5EF4-FFF2-40B4-BE49-F238E27FC236}">
                <a16:creationId xmlns:a16="http://schemas.microsoft.com/office/drawing/2014/main" id="{C6DFC2A4-1832-49EE-B67B-4C2FFE7A452B}"/>
              </a:ext>
            </a:extLst>
          </p:cNvPr>
          <p:cNvSpPr txBox="1"/>
          <p:nvPr/>
        </p:nvSpPr>
        <p:spPr>
          <a:xfrm>
            <a:off x="5700712" y="4617243"/>
            <a:ext cx="27431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t>- Tuan Anh</a:t>
            </a:r>
            <a:endParaRPr lang="en-US" sz="2200" dirty="0">
              <a:cs typeface="Calibri"/>
            </a:endParaRPr>
          </a:p>
        </p:txBody>
      </p:sp>
      <p:sp>
        <p:nvSpPr>
          <p:cNvPr id="18" name="TextBox 17">
            <a:extLst>
              <a:ext uri="{FF2B5EF4-FFF2-40B4-BE49-F238E27FC236}">
                <a16:creationId xmlns:a16="http://schemas.microsoft.com/office/drawing/2014/main" id="{C1354963-5D41-470D-8F45-5A2E92433E1B}"/>
              </a:ext>
            </a:extLst>
          </p:cNvPr>
          <p:cNvSpPr txBox="1"/>
          <p:nvPr/>
        </p:nvSpPr>
        <p:spPr>
          <a:xfrm>
            <a:off x="3998118" y="5474493"/>
            <a:ext cx="27431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200" dirty="0"/>
              <a:t>Backend</a:t>
            </a:r>
            <a:endParaRPr lang="en-US" sz="2200" dirty="0">
              <a:cs typeface="Calibri"/>
            </a:endParaRPr>
          </a:p>
        </p:txBody>
      </p:sp>
      <p:sp>
        <p:nvSpPr>
          <p:cNvPr id="19" name="TextBox 18">
            <a:extLst>
              <a:ext uri="{FF2B5EF4-FFF2-40B4-BE49-F238E27FC236}">
                <a16:creationId xmlns:a16="http://schemas.microsoft.com/office/drawing/2014/main" id="{1179AB71-F349-4CB6-8E6A-AEACD43DA883}"/>
              </a:ext>
            </a:extLst>
          </p:cNvPr>
          <p:cNvSpPr txBox="1"/>
          <p:nvPr/>
        </p:nvSpPr>
        <p:spPr>
          <a:xfrm>
            <a:off x="5700712" y="5403056"/>
            <a:ext cx="27431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cs typeface="Calibri"/>
              </a:rPr>
              <a:t>- Tuan Anh</a:t>
            </a:r>
          </a:p>
        </p:txBody>
      </p:sp>
      <p:sp>
        <p:nvSpPr>
          <p:cNvPr id="20" name="TextBox 19">
            <a:extLst>
              <a:ext uri="{FF2B5EF4-FFF2-40B4-BE49-F238E27FC236}">
                <a16:creationId xmlns:a16="http://schemas.microsoft.com/office/drawing/2014/main" id="{A23F89C2-FB8C-4744-9884-78A62824337D}"/>
              </a:ext>
            </a:extLst>
          </p:cNvPr>
          <p:cNvSpPr txBox="1"/>
          <p:nvPr/>
        </p:nvSpPr>
        <p:spPr>
          <a:xfrm>
            <a:off x="5700712" y="5903118"/>
            <a:ext cx="27431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t>- Vu Tu</a:t>
            </a:r>
            <a:endParaRPr lang="en-US" sz="2200" dirty="0">
              <a:cs typeface="Calibri"/>
            </a:endParaRPr>
          </a:p>
        </p:txBody>
      </p:sp>
    </p:spTree>
    <p:extLst>
      <p:ext uri="{BB962C8B-B14F-4D97-AF65-F5344CB8AC3E}">
        <p14:creationId xmlns:p14="http://schemas.microsoft.com/office/powerpoint/2010/main" val="1448927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5">
            <a:extLst>
              <a:ext uri="{FF2B5EF4-FFF2-40B4-BE49-F238E27FC236}">
                <a16:creationId xmlns:a16="http://schemas.microsoft.com/office/drawing/2014/main" id="{C2F9FA3F-E510-49CF-8749-736F6F20F976}"/>
              </a:ext>
            </a:extLst>
          </p:cNvPr>
          <p:cNvSpPr txBox="1">
            <a:spLocks/>
          </p:cNvSpPr>
          <p:nvPr/>
        </p:nvSpPr>
        <p:spPr>
          <a:xfrm>
            <a:off x="1887572" y="306542"/>
            <a:ext cx="9715643" cy="912340"/>
          </a:xfrm>
          <a:prstGeom prst="rect">
            <a:avLst/>
          </a:prstGeom>
        </p:spPr>
        <p:txBody>
          <a:bodyPr/>
          <a:lstStyle>
            <a:lvl1pPr algn="l" rtl="0" eaLnBrk="1" fontAlgn="base" hangingPunct="1">
              <a:spcBef>
                <a:spcPct val="0"/>
              </a:spcBef>
              <a:spcAft>
                <a:spcPct val="0"/>
              </a:spcAft>
              <a:defRPr sz="2800" b="0" cap="none" baseline="0">
                <a:solidFill>
                  <a:srgbClr val="0066B3"/>
                </a:solidFill>
                <a:latin typeface="Arial" panose="020B0604020202020204" pitchFamily="34" charset="0"/>
                <a:ea typeface="+mj-ea"/>
                <a:cs typeface="+mj-cs"/>
              </a:defRPr>
            </a:lvl1pPr>
            <a:lvl2pPr algn="l" rtl="0" eaLnBrk="1" fontAlgn="base" hangingPunct="1">
              <a:spcBef>
                <a:spcPct val="0"/>
              </a:spcBef>
              <a:spcAft>
                <a:spcPct val="0"/>
              </a:spcAft>
              <a:defRPr sz="2400" b="1">
                <a:solidFill>
                  <a:srgbClr val="00529B"/>
                </a:solidFill>
                <a:latin typeface="Novecento Book" pitchFamily="50" charset="0"/>
              </a:defRPr>
            </a:lvl2pPr>
            <a:lvl3pPr algn="l" rtl="0" eaLnBrk="1" fontAlgn="base" hangingPunct="1">
              <a:spcBef>
                <a:spcPct val="0"/>
              </a:spcBef>
              <a:spcAft>
                <a:spcPct val="0"/>
              </a:spcAft>
              <a:defRPr sz="2400" b="1">
                <a:solidFill>
                  <a:srgbClr val="00529B"/>
                </a:solidFill>
                <a:latin typeface="Novecento Book" pitchFamily="50" charset="0"/>
              </a:defRPr>
            </a:lvl3pPr>
            <a:lvl4pPr algn="l" rtl="0" eaLnBrk="1" fontAlgn="base" hangingPunct="1">
              <a:spcBef>
                <a:spcPct val="0"/>
              </a:spcBef>
              <a:spcAft>
                <a:spcPct val="0"/>
              </a:spcAft>
              <a:defRPr sz="2400" b="1">
                <a:solidFill>
                  <a:srgbClr val="00529B"/>
                </a:solidFill>
                <a:latin typeface="Novecento Book" pitchFamily="50" charset="0"/>
              </a:defRPr>
            </a:lvl4pPr>
            <a:lvl5pPr algn="l" rtl="0" eaLnBrk="1" fontAlgn="base" hangingPunct="1">
              <a:spcBef>
                <a:spcPct val="0"/>
              </a:spcBef>
              <a:spcAft>
                <a:spcPct val="0"/>
              </a:spcAft>
              <a:defRPr sz="2400" b="1">
                <a:solidFill>
                  <a:srgbClr val="00529B"/>
                </a:solidFill>
                <a:latin typeface="Novecento Book" pitchFamily="50" charset="0"/>
              </a:defRPr>
            </a:lvl5pPr>
            <a:lvl6pPr marL="457200" algn="l" rtl="0" eaLnBrk="1" fontAlgn="base" hangingPunct="1">
              <a:spcBef>
                <a:spcPct val="0"/>
              </a:spcBef>
              <a:spcAft>
                <a:spcPct val="0"/>
              </a:spcAft>
              <a:defRPr sz="2400" b="1">
                <a:solidFill>
                  <a:schemeClr val="bg1"/>
                </a:solidFill>
                <a:latin typeface="Arial" charset="0"/>
              </a:defRPr>
            </a:lvl6pPr>
            <a:lvl7pPr marL="914400" algn="l" rtl="0" eaLnBrk="1" fontAlgn="base" hangingPunct="1">
              <a:spcBef>
                <a:spcPct val="0"/>
              </a:spcBef>
              <a:spcAft>
                <a:spcPct val="0"/>
              </a:spcAft>
              <a:defRPr sz="2400" b="1">
                <a:solidFill>
                  <a:schemeClr val="bg1"/>
                </a:solidFill>
                <a:latin typeface="Arial" charset="0"/>
              </a:defRPr>
            </a:lvl7pPr>
            <a:lvl8pPr marL="1371600" algn="l" rtl="0" eaLnBrk="1" fontAlgn="base" hangingPunct="1">
              <a:spcBef>
                <a:spcPct val="0"/>
              </a:spcBef>
              <a:spcAft>
                <a:spcPct val="0"/>
              </a:spcAft>
              <a:defRPr sz="2400" b="1">
                <a:solidFill>
                  <a:schemeClr val="bg1"/>
                </a:solidFill>
                <a:latin typeface="Arial" charset="0"/>
              </a:defRPr>
            </a:lvl8pPr>
            <a:lvl9pPr marL="1828800" algn="l" rtl="0" eaLnBrk="1" fontAlgn="base" hangingPunct="1">
              <a:spcBef>
                <a:spcPct val="0"/>
              </a:spcBef>
              <a:spcAft>
                <a:spcPct val="0"/>
              </a:spcAft>
              <a:defRPr sz="2400" b="1">
                <a:solidFill>
                  <a:schemeClr val="bg1"/>
                </a:solidFill>
                <a:latin typeface="Arial" charset="0"/>
              </a:defRPr>
            </a:lvl9pPr>
          </a:lstStyle>
          <a:p>
            <a:pPr>
              <a:spcBef>
                <a:spcPts val="0"/>
              </a:spcBef>
              <a:spcAft>
                <a:spcPts val="0"/>
              </a:spcAft>
            </a:pPr>
            <a:r>
              <a:rPr lang="en-US" sz="3400" b="1" kern="0" dirty="0">
                <a:latin typeface="Arial"/>
                <a:cs typeface="Arial"/>
              </a:rPr>
              <a:t>WORK ASSIGNMENT AND WORK SCHEDULE</a:t>
            </a:r>
            <a:endParaRPr lang="en-US" sz="3400" kern="0" dirty="0"/>
          </a:p>
        </p:txBody>
      </p:sp>
      <p:sp>
        <p:nvSpPr>
          <p:cNvPr id="8" name="Google Shape;750;p34">
            <a:extLst>
              <a:ext uri="{FF2B5EF4-FFF2-40B4-BE49-F238E27FC236}">
                <a16:creationId xmlns:a16="http://schemas.microsoft.com/office/drawing/2014/main" id="{DB7B4A84-E7AD-42F8-A318-04FA5D0E791E}"/>
              </a:ext>
            </a:extLst>
          </p:cNvPr>
          <p:cNvSpPr/>
          <p:nvPr/>
        </p:nvSpPr>
        <p:spPr>
          <a:xfrm flipH="1">
            <a:off x="498213" y="206143"/>
            <a:ext cx="1098788" cy="1086882"/>
          </a:xfrm>
          <a:prstGeom prst="ellipse">
            <a:avLst/>
          </a:prstGeom>
          <a:gradFill>
            <a:gsLst>
              <a:gs pos="0">
                <a:schemeClr val="lt1"/>
              </a:gs>
              <a:gs pos="100000">
                <a:schemeClr val="lt2"/>
              </a:gs>
            </a:gsLst>
            <a:lin ang="2700006" scaled="0"/>
          </a:gradFill>
          <a:ln>
            <a:noFill/>
          </a:ln>
        </p:spPr>
        <p:txBody>
          <a:bodyPr spcFirstLastPara="1" wrap="square" lIns="91425" tIns="91425" rIns="91425" bIns="91425" anchor="ctr" anchorCtr="0">
            <a:noAutofit/>
          </a:bodyPr>
          <a:lstStyle/>
          <a:p>
            <a:pPr>
              <a:spcBef>
                <a:spcPts val="0"/>
              </a:spcBef>
              <a:spcAft>
                <a:spcPts val="0"/>
              </a:spcAft>
            </a:pPr>
            <a:endParaRPr/>
          </a:p>
        </p:txBody>
      </p:sp>
      <p:sp>
        <p:nvSpPr>
          <p:cNvPr id="10" name="Google Shape;752;p34">
            <a:extLst>
              <a:ext uri="{FF2B5EF4-FFF2-40B4-BE49-F238E27FC236}">
                <a16:creationId xmlns:a16="http://schemas.microsoft.com/office/drawing/2014/main" id="{EC0A5A53-922D-47B7-BB05-6F7C57DFA831}"/>
              </a:ext>
            </a:extLst>
          </p:cNvPr>
          <p:cNvSpPr txBox="1">
            <a:spLocks/>
          </p:cNvSpPr>
          <p:nvPr/>
        </p:nvSpPr>
        <p:spPr>
          <a:xfrm>
            <a:off x="498207" y="411244"/>
            <a:ext cx="991632" cy="736201"/>
          </a:xfrm>
          <a:prstGeom prst="rect">
            <a:avLst/>
          </a:prstGeom>
        </p:spPr>
        <p:txBody>
          <a:bodyPr spcFirstLastPara="1" wrap="square" lIns="91425" tIns="91425" rIns="91425" bIns="91425" anchor="ctr" anchorCtr="0">
            <a:noAutofit/>
          </a:bodyPr>
          <a:lstStyle>
            <a:lvl1pPr algn="l" rtl="0" eaLnBrk="1" fontAlgn="base" hangingPunct="1">
              <a:spcBef>
                <a:spcPct val="0"/>
              </a:spcBef>
              <a:spcAft>
                <a:spcPct val="0"/>
              </a:spcAft>
              <a:defRPr sz="2800" b="0" cap="none" baseline="0">
                <a:solidFill>
                  <a:srgbClr val="0066B3"/>
                </a:solidFill>
                <a:latin typeface="Arial" panose="020B0604020202020204" pitchFamily="34" charset="0"/>
                <a:ea typeface="+mj-ea"/>
                <a:cs typeface="+mj-cs"/>
              </a:defRPr>
            </a:lvl1pPr>
            <a:lvl2pPr algn="l" rtl="0" eaLnBrk="1" fontAlgn="base" hangingPunct="1">
              <a:spcBef>
                <a:spcPct val="0"/>
              </a:spcBef>
              <a:spcAft>
                <a:spcPct val="0"/>
              </a:spcAft>
              <a:defRPr sz="2400" b="1">
                <a:solidFill>
                  <a:srgbClr val="00529B"/>
                </a:solidFill>
                <a:latin typeface="Novecento Book" pitchFamily="50" charset="0"/>
              </a:defRPr>
            </a:lvl2pPr>
            <a:lvl3pPr algn="l" rtl="0" eaLnBrk="1" fontAlgn="base" hangingPunct="1">
              <a:spcBef>
                <a:spcPct val="0"/>
              </a:spcBef>
              <a:spcAft>
                <a:spcPct val="0"/>
              </a:spcAft>
              <a:defRPr sz="2400" b="1">
                <a:solidFill>
                  <a:srgbClr val="00529B"/>
                </a:solidFill>
                <a:latin typeface="Novecento Book" pitchFamily="50" charset="0"/>
              </a:defRPr>
            </a:lvl3pPr>
            <a:lvl4pPr algn="l" rtl="0" eaLnBrk="1" fontAlgn="base" hangingPunct="1">
              <a:spcBef>
                <a:spcPct val="0"/>
              </a:spcBef>
              <a:spcAft>
                <a:spcPct val="0"/>
              </a:spcAft>
              <a:defRPr sz="2400" b="1">
                <a:solidFill>
                  <a:srgbClr val="00529B"/>
                </a:solidFill>
                <a:latin typeface="Novecento Book" pitchFamily="50" charset="0"/>
              </a:defRPr>
            </a:lvl4pPr>
            <a:lvl5pPr algn="l" rtl="0" eaLnBrk="1" fontAlgn="base" hangingPunct="1">
              <a:spcBef>
                <a:spcPct val="0"/>
              </a:spcBef>
              <a:spcAft>
                <a:spcPct val="0"/>
              </a:spcAft>
              <a:defRPr sz="2400" b="1">
                <a:solidFill>
                  <a:srgbClr val="00529B"/>
                </a:solidFill>
                <a:latin typeface="Novecento Book" pitchFamily="50" charset="0"/>
              </a:defRPr>
            </a:lvl5pPr>
            <a:lvl6pPr marL="457200" algn="l" rtl="0" eaLnBrk="1" fontAlgn="base" hangingPunct="1">
              <a:spcBef>
                <a:spcPct val="0"/>
              </a:spcBef>
              <a:spcAft>
                <a:spcPct val="0"/>
              </a:spcAft>
              <a:defRPr sz="2400" b="1">
                <a:solidFill>
                  <a:schemeClr val="bg1"/>
                </a:solidFill>
                <a:latin typeface="Arial" charset="0"/>
              </a:defRPr>
            </a:lvl6pPr>
            <a:lvl7pPr marL="914400" algn="l" rtl="0" eaLnBrk="1" fontAlgn="base" hangingPunct="1">
              <a:spcBef>
                <a:spcPct val="0"/>
              </a:spcBef>
              <a:spcAft>
                <a:spcPct val="0"/>
              </a:spcAft>
              <a:defRPr sz="2400" b="1">
                <a:solidFill>
                  <a:schemeClr val="bg1"/>
                </a:solidFill>
                <a:latin typeface="Arial" charset="0"/>
              </a:defRPr>
            </a:lvl7pPr>
            <a:lvl8pPr marL="1371600" algn="l" rtl="0" eaLnBrk="1" fontAlgn="base" hangingPunct="1">
              <a:spcBef>
                <a:spcPct val="0"/>
              </a:spcBef>
              <a:spcAft>
                <a:spcPct val="0"/>
              </a:spcAft>
              <a:defRPr sz="2400" b="1">
                <a:solidFill>
                  <a:schemeClr val="bg1"/>
                </a:solidFill>
                <a:latin typeface="Arial" charset="0"/>
              </a:defRPr>
            </a:lvl8pPr>
            <a:lvl9pPr marL="1828800" algn="l" rtl="0" eaLnBrk="1" fontAlgn="base" hangingPunct="1">
              <a:spcBef>
                <a:spcPct val="0"/>
              </a:spcBef>
              <a:spcAft>
                <a:spcPct val="0"/>
              </a:spcAft>
              <a:defRPr sz="2400" b="1">
                <a:solidFill>
                  <a:schemeClr val="bg1"/>
                </a:solidFill>
                <a:latin typeface="Arial" charset="0"/>
              </a:defRPr>
            </a:lvl9pPr>
          </a:lstStyle>
          <a:p>
            <a:pPr algn="ctr">
              <a:spcBef>
                <a:spcPts val="0"/>
              </a:spcBef>
              <a:spcAft>
                <a:spcPts val="0"/>
              </a:spcAft>
            </a:pPr>
            <a:r>
              <a:rPr lang="en" b="1" kern="0" dirty="0">
                <a:latin typeface="Arial"/>
                <a:cs typeface="Arial"/>
              </a:rPr>
              <a:t>02</a:t>
            </a:r>
            <a:endParaRPr lang="en" b="1" kern="0" dirty="0"/>
          </a:p>
        </p:txBody>
      </p:sp>
      <p:sp>
        <p:nvSpPr>
          <p:cNvPr id="11" name="TextBox 10">
            <a:extLst>
              <a:ext uri="{FF2B5EF4-FFF2-40B4-BE49-F238E27FC236}">
                <a16:creationId xmlns:a16="http://schemas.microsoft.com/office/drawing/2014/main" id="{4139DAC2-FCE8-4BE9-8128-B6F1C6935058}"/>
              </a:ext>
            </a:extLst>
          </p:cNvPr>
          <p:cNvSpPr txBox="1"/>
          <p:nvPr/>
        </p:nvSpPr>
        <p:spPr>
          <a:xfrm>
            <a:off x="2688431" y="1402555"/>
            <a:ext cx="2743199" cy="4308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200" dirty="0"/>
              <a:t>Work schedule:</a:t>
            </a:r>
            <a:endParaRPr lang="en-US" sz="2200" dirty="0">
              <a:cs typeface="Calibri"/>
            </a:endParaRPr>
          </a:p>
        </p:txBody>
      </p:sp>
      <p:pic>
        <p:nvPicPr>
          <p:cNvPr id="13" name="Picture 13" descr="Text&#10;&#10;Description automatically generated">
            <a:extLst>
              <a:ext uri="{FF2B5EF4-FFF2-40B4-BE49-F238E27FC236}">
                <a16:creationId xmlns:a16="http://schemas.microsoft.com/office/drawing/2014/main" id="{48FEF1B7-B70B-492D-89E7-F289E5309AA2}"/>
              </a:ext>
            </a:extLst>
          </p:cNvPr>
          <p:cNvPicPr>
            <a:picLocks noChangeAspect="1"/>
          </p:cNvPicPr>
          <p:nvPr/>
        </p:nvPicPr>
        <p:blipFill>
          <a:blip r:embed="rId2"/>
          <a:stretch>
            <a:fillRect/>
          </a:stretch>
        </p:blipFill>
        <p:spPr>
          <a:xfrm>
            <a:off x="3521869" y="1833966"/>
            <a:ext cx="6850855" cy="4416409"/>
          </a:xfrm>
          <a:prstGeom prst="rect">
            <a:avLst/>
          </a:prstGeom>
        </p:spPr>
      </p:pic>
    </p:spTree>
    <p:extLst>
      <p:ext uri="{BB962C8B-B14F-4D97-AF65-F5344CB8AC3E}">
        <p14:creationId xmlns:p14="http://schemas.microsoft.com/office/powerpoint/2010/main" val="1025323014"/>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5">
            <a:extLst>
              <a:ext uri="{FF2B5EF4-FFF2-40B4-BE49-F238E27FC236}">
                <a16:creationId xmlns:a16="http://schemas.microsoft.com/office/drawing/2014/main" id="{FDE2DDE4-70C3-463A-8252-CD1F7048CF82}"/>
              </a:ext>
            </a:extLst>
          </p:cNvPr>
          <p:cNvSpPr>
            <a:spLocks noGrp="1"/>
          </p:cNvSpPr>
          <p:nvPr/>
        </p:nvSpPr>
        <p:spPr bwMode="auto">
          <a:xfrm>
            <a:off x="1887572" y="306542"/>
            <a:ext cx="9489424" cy="8409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5720" tIns="45720" rIns="45720" bIns="45720" numCol="1" anchor="b" anchorCtr="0" compatLnSpc="1">
            <a:prstTxWarp prst="textNoShape">
              <a:avLst/>
            </a:prstTxWarp>
            <a:noAutofit/>
          </a:bodyPr>
          <a:lstStyle>
            <a:lvl1pPr algn="l" rtl="0" eaLnBrk="1" fontAlgn="base" hangingPunct="1">
              <a:spcBef>
                <a:spcPct val="0"/>
              </a:spcBef>
              <a:spcAft>
                <a:spcPct val="0"/>
              </a:spcAft>
              <a:defRPr sz="4800" b="0" cap="none" baseline="0">
                <a:solidFill>
                  <a:srgbClr val="0066B3"/>
                </a:solidFill>
                <a:latin typeface="Arial" panose="020B0604020202020204" pitchFamily="34" charset="0"/>
                <a:ea typeface="+mj-ea"/>
                <a:cs typeface="Arial" panose="020B0604020202020204" pitchFamily="34" charset="0"/>
              </a:defRPr>
            </a:lvl1pPr>
            <a:lvl2pPr algn="l" rtl="0" eaLnBrk="1" fontAlgn="base" hangingPunct="1">
              <a:spcBef>
                <a:spcPct val="0"/>
              </a:spcBef>
              <a:spcAft>
                <a:spcPct val="0"/>
              </a:spcAft>
              <a:defRPr sz="2400" b="1">
                <a:solidFill>
                  <a:srgbClr val="00529B"/>
                </a:solidFill>
                <a:latin typeface="Novecento Book" pitchFamily="50" charset="0"/>
              </a:defRPr>
            </a:lvl2pPr>
            <a:lvl3pPr algn="l" rtl="0" eaLnBrk="1" fontAlgn="base" hangingPunct="1">
              <a:spcBef>
                <a:spcPct val="0"/>
              </a:spcBef>
              <a:spcAft>
                <a:spcPct val="0"/>
              </a:spcAft>
              <a:defRPr sz="2400" b="1">
                <a:solidFill>
                  <a:srgbClr val="00529B"/>
                </a:solidFill>
                <a:latin typeface="Novecento Book" pitchFamily="50" charset="0"/>
              </a:defRPr>
            </a:lvl3pPr>
            <a:lvl4pPr algn="l" rtl="0" eaLnBrk="1" fontAlgn="base" hangingPunct="1">
              <a:spcBef>
                <a:spcPct val="0"/>
              </a:spcBef>
              <a:spcAft>
                <a:spcPct val="0"/>
              </a:spcAft>
              <a:defRPr sz="2400" b="1">
                <a:solidFill>
                  <a:srgbClr val="00529B"/>
                </a:solidFill>
                <a:latin typeface="Novecento Book" pitchFamily="50" charset="0"/>
              </a:defRPr>
            </a:lvl4pPr>
            <a:lvl5pPr algn="l" rtl="0" eaLnBrk="1" fontAlgn="base" hangingPunct="1">
              <a:spcBef>
                <a:spcPct val="0"/>
              </a:spcBef>
              <a:spcAft>
                <a:spcPct val="0"/>
              </a:spcAft>
              <a:defRPr sz="2400" b="1">
                <a:solidFill>
                  <a:srgbClr val="00529B"/>
                </a:solidFill>
                <a:latin typeface="Novecento Book" pitchFamily="50" charset="0"/>
              </a:defRPr>
            </a:lvl5pPr>
            <a:lvl6pPr marL="457200" algn="l" rtl="0" eaLnBrk="1" fontAlgn="base" hangingPunct="1">
              <a:spcBef>
                <a:spcPct val="0"/>
              </a:spcBef>
              <a:spcAft>
                <a:spcPct val="0"/>
              </a:spcAft>
              <a:defRPr sz="2400" b="1">
                <a:solidFill>
                  <a:schemeClr val="bg1"/>
                </a:solidFill>
                <a:latin typeface="Arial" charset="0"/>
              </a:defRPr>
            </a:lvl6pPr>
            <a:lvl7pPr marL="914400" algn="l" rtl="0" eaLnBrk="1" fontAlgn="base" hangingPunct="1">
              <a:spcBef>
                <a:spcPct val="0"/>
              </a:spcBef>
              <a:spcAft>
                <a:spcPct val="0"/>
              </a:spcAft>
              <a:defRPr sz="2400" b="1">
                <a:solidFill>
                  <a:schemeClr val="bg1"/>
                </a:solidFill>
                <a:latin typeface="Arial" charset="0"/>
              </a:defRPr>
            </a:lvl7pPr>
            <a:lvl8pPr marL="1371600" algn="l" rtl="0" eaLnBrk="1" fontAlgn="base" hangingPunct="1">
              <a:spcBef>
                <a:spcPct val="0"/>
              </a:spcBef>
              <a:spcAft>
                <a:spcPct val="0"/>
              </a:spcAft>
              <a:defRPr sz="2400" b="1">
                <a:solidFill>
                  <a:schemeClr val="bg1"/>
                </a:solidFill>
                <a:latin typeface="Arial" charset="0"/>
              </a:defRPr>
            </a:lvl8pPr>
            <a:lvl9pPr marL="1828800" algn="l" rtl="0" eaLnBrk="1" fontAlgn="base" hangingPunct="1">
              <a:spcBef>
                <a:spcPct val="0"/>
              </a:spcBef>
              <a:spcAft>
                <a:spcPct val="0"/>
              </a:spcAft>
              <a:defRPr sz="2400" b="1">
                <a:solidFill>
                  <a:schemeClr val="bg1"/>
                </a:solidFill>
                <a:latin typeface="Arial" charset="0"/>
              </a:defRPr>
            </a:lvl9pPr>
          </a:lstStyle>
          <a:p>
            <a:r>
              <a:rPr lang="en-US" sz="3400" b="1" dirty="0">
                <a:latin typeface="Arial"/>
                <a:cs typeface="Arial"/>
              </a:rPr>
              <a:t>RESULTS ACHIEVED AND DEMO PRODUCT</a:t>
            </a:r>
            <a:endParaRPr lang="en-US" sz="3400" b="1"/>
          </a:p>
        </p:txBody>
      </p:sp>
      <p:sp>
        <p:nvSpPr>
          <p:cNvPr id="3" name="Google Shape;750;p34">
            <a:extLst>
              <a:ext uri="{FF2B5EF4-FFF2-40B4-BE49-F238E27FC236}">
                <a16:creationId xmlns:a16="http://schemas.microsoft.com/office/drawing/2014/main" id="{6D95ED75-2AAF-428A-9479-79A5F1A8F48F}"/>
              </a:ext>
            </a:extLst>
          </p:cNvPr>
          <p:cNvSpPr/>
          <p:nvPr/>
        </p:nvSpPr>
        <p:spPr>
          <a:xfrm flipH="1">
            <a:off x="498213" y="206143"/>
            <a:ext cx="1098788" cy="1086882"/>
          </a:xfrm>
          <a:prstGeom prst="ellipse">
            <a:avLst/>
          </a:prstGeom>
          <a:gradFill>
            <a:gsLst>
              <a:gs pos="0">
                <a:schemeClr val="lt1"/>
              </a:gs>
              <a:gs pos="100000">
                <a:schemeClr val="lt2"/>
              </a:gs>
            </a:gsLst>
            <a:lin ang="2700006" scaled="0"/>
          </a:gradFill>
          <a:ln>
            <a:noFill/>
          </a:ln>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Bef>
                <a:spcPts val="0"/>
              </a:spcBef>
              <a:spcAft>
                <a:spcPts val="0"/>
              </a:spcAft>
            </a:pPr>
            <a:endParaRPr/>
          </a:p>
        </p:txBody>
      </p:sp>
      <p:sp>
        <p:nvSpPr>
          <p:cNvPr id="4" name="Google Shape;752;p34">
            <a:extLst>
              <a:ext uri="{FF2B5EF4-FFF2-40B4-BE49-F238E27FC236}">
                <a16:creationId xmlns:a16="http://schemas.microsoft.com/office/drawing/2014/main" id="{3736F10F-2C8B-4971-8EB7-B9A1862CB55C}"/>
              </a:ext>
            </a:extLst>
          </p:cNvPr>
          <p:cNvSpPr txBox="1">
            <a:spLocks/>
          </p:cNvSpPr>
          <p:nvPr/>
        </p:nvSpPr>
        <p:spPr>
          <a:xfrm>
            <a:off x="498207" y="411244"/>
            <a:ext cx="991632" cy="736201"/>
          </a:xfrm>
          <a:prstGeom prst="rect">
            <a:avLst/>
          </a:prstGeom>
        </p:spPr>
        <p:txBody>
          <a:bodyPr spcFirstLastPara="1" wrap="square" lIns="91425" tIns="91425" rIns="91425" bIns="91425"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spcBef>
                <a:spcPts val="0"/>
              </a:spcBef>
              <a:spcAft>
                <a:spcPts val="0"/>
              </a:spcAft>
            </a:pPr>
            <a:r>
              <a:rPr lang="en" sz="2800" b="1" kern="0" dirty="0">
                <a:solidFill>
                  <a:schemeClr val="accent5">
                    <a:lumMod val="75000"/>
                  </a:schemeClr>
                </a:solidFill>
                <a:latin typeface="Arial"/>
                <a:cs typeface="Arial"/>
              </a:rPr>
              <a:t>03</a:t>
            </a:r>
            <a:endParaRPr lang="en" sz="2800" b="1" kern="0">
              <a:solidFill>
                <a:schemeClr val="accent5">
                  <a:lumMod val="75000"/>
                </a:schemeClr>
              </a:solidFill>
              <a:cs typeface="Calibri"/>
            </a:endParaRPr>
          </a:p>
        </p:txBody>
      </p:sp>
      <p:sp>
        <p:nvSpPr>
          <p:cNvPr id="5" name="TextBox 4">
            <a:extLst>
              <a:ext uri="{FF2B5EF4-FFF2-40B4-BE49-F238E27FC236}">
                <a16:creationId xmlns:a16="http://schemas.microsoft.com/office/drawing/2014/main" id="{1C9F1676-B9C0-41A4-AA4F-ED5B3E8FF482}"/>
              </a:ext>
            </a:extLst>
          </p:cNvPr>
          <p:cNvSpPr txBox="1"/>
          <p:nvPr/>
        </p:nvSpPr>
        <p:spPr>
          <a:xfrm>
            <a:off x="1890712" y="2009774"/>
            <a:ext cx="2743199"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dirty="0">
                <a:cs typeface="Calibri"/>
              </a:rPr>
              <a:t>Results achieved</a:t>
            </a:r>
          </a:p>
        </p:txBody>
      </p:sp>
      <p:sp>
        <p:nvSpPr>
          <p:cNvPr id="6" name="TextBox 5">
            <a:extLst>
              <a:ext uri="{FF2B5EF4-FFF2-40B4-BE49-F238E27FC236}">
                <a16:creationId xmlns:a16="http://schemas.microsoft.com/office/drawing/2014/main" id="{B93E5459-1B7C-4AC8-93AA-6C7904F3100A}"/>
              </a:ext>
            </a:extLst>
          </p:cNvPr>
          <p:cNvSpPr txBox="1"/>
          <p:nvPr/>
        </p:nvSpPr>
        <p:spPr>
          <a:xfrm>
            <a:off x="1890712" y="3426618"/>
            <a:ext cx="2743199"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600" dirty="0"/>
              <a:t>Demo product</a:t>
            </a:r>
            <a:endParaRPr lang="en-US" sz="2600" dirty="0">
              <a:cs typeface="Calibri"/>
            </a:endParaRPr>
          </a:p>
        </p:txBody>
      </p:sp>
      <p:pic>
        <p:nvPicPr>
          <p:cNvPr id="7" name="Picture 7">
            <a:extLst>
              <a:ext uri="{FF2B5EF4-FFF2-40B4-BE49-F238E27FC236}">
                <a16:creationId xmlns:a16="http://schemas.microsoft.com/office/drawing/2014/main" id="{4A82E364-7522-4D47-B8CE-D0C8EA2836F9}"/>
              </a:ext>
            </a:extLst>
          </p:cNvPr>
          <p:cNvPicPr>
            <a:picLocks noChangeAspect="1"/>
          </p:cNvPicPr>
          <p:nvPr/>
        </p:nvPicPr>
        <p:blipFill>
          <a:blip r:embed="rId2"/>
          <a:stretch>
            <a:fillRect/>
          </a:stretch>
        </p:blipFill>
        <p:spPr>
          <a:xfrm>
            <a:off x="5557837" y="2824448"/>
            <a:ext cx="6636543" cy="2530697"/>
          </a:xfrm>
          <a:prstGeom prst="rect">
            <a:avLst/>
          </a:prstGeom>
        </p:spPr>
      </p:pic>
    </p:spTree>
    <p:extLst>
      <p:ext uri="{BB962C8B-B14F-4D97-AF65-F5344CB8AC3E}">
        <p14:creationId xmlns:p14="http://schemas.microsoft.com/office/powerpoint/2010/main" val="53047610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2CF9EDD7-3C10-4493-B3C1-5957BDAC5367}"/>
              </a:ext>
            </a:extLst>
          </p:cNvPr>
          <p:cNvPicPr>
            <a:picLocks noChangeAspect="1"/>
          </p:cNvPicPr>
          <p:nvPr/>
        </p:nvPicPr>
        <p:blipFill>
          <a:blip r:embed="rId2"/>
          <a:stretch>
            <a:fillRect/>
          </a:stretch>
        </p:blipFill>
        <p:spPr>
          <a:xfrm>
            <a:off x="128588" y="902494"/>
            <a:ext cx="4564856" cy="4576762"/>
          </a:xfrm>
          <a:prstGeom prst="rect">
            <a:avLst/>
          </a:prstGeom>
        </p:spPr>
      </p:pic>
      <p:sp>
        <p:nvSpPr>
          <p:cNvPr id="3" name="Text Placeholder 2">
            <a:extLst>
              <a:ext uri="{FF2B5EF4-FFF2-40B4-BE49-F238E27FC236}">
                <a16:creationId xmlns:a16="http://schemas.microsoft.com/office/drawing/2014/main" id="{6C61D190-939E-4F88-8F5A-415672EBA4C3}"/>
              </a:ext>
            </a:extLst>
          </p:cNvPr>
          <p:cNvSpPr>
            <a:spLocks noGrp="1"/>
          </p:cNvSpPr>
          <p:nvPr/>
        </p:nvSpPr>
        <p:spPr bwMode="auto">
          <a:xfrm>
            <a:off x="5209019" y="3660235"/>
            <a:ext cx="6640432"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spAutoFit/>
          </a:bodyPr>
          <a:lstStyle>
            <a:lvl1pPr marL="266700" marR="0" indent="-266700" algn="l" defTabSz="914126" rtl="0" eaLnBrk="1" fontAlgn="auto" latinLnBrk="0" hangingPunct="1">
              <a:lnSpc>
                <a:spcPct val="100000"/>
              </a:lnSpc>
              <a:spcBef>
                <a:spcPts val="1200"/>
              </a:spcBef>
              <a:spcAft>
                <a:spcPts val="0"/>
              </a:spcAft>
              <a:buClrTx/>
              <a:buSzPct val="80000"/>
              <a:buFont typeface="Wingdings 3" panose="05040102010807070707" pitchFamily="18" charset="2"/>
              <a:buChar char="u"/>
              <a:tabLst/>
              <a:defRPr sz="2000">
                <a:solidFill>
                  <a:schemeClr val="tx1"/>
                </a:solidFill>
                <a:latin typeface="Arial" panose="020B0604020202020204" pitchFamily="34" charset="0"/>
                <a:ea typeface="+mn-ea"/>
                <a:cs typeface="+mn-cs"/>
              </a:defRPr>
            </a:lvl1pPr>
            <a:lvl2pPr marL="457200" indent="-228600" algn="l" rtl="0" eaLnBrk="1" fontAlgn="base" hangingPunct="1">
              <a:spcBef>
                <a:spcPct val="50000"/>
              </a:spcBef>
              <a:spcAft>
                <a:spcPct val="0"/>
              </a:spcAft>
              <a:buClr>
                <a:schemeClr val="tx1"/>
              </a:buClr>
              <a:buFont typeface="Calibri" panose="020F0502020204030204" pitchFamily="34" charset="0"/>
              <a:buChar char="−"/>
              <a:defRPr sz="1800">
                <a:solidFill>
                  <a:schemeClr val="tx1"/>
                </a:solidFill>
                <a:latin typeface="Arial" panose="020B0604020202020204" pitchFamily="34" charset="0"/>
              </a:defRPr>
            </a:lvl2pPr>
            <a:lvl3pPr marL="690563" indent="-233363" algn="l" rtl="0" eaLnBrk="1" fontAlgn="base" hangingPunct="1">
              <a:spcBef>
                <a:spcPct val="50000"/>
              </a:spcBef>
              <a:spcAft>
                <a:spcPct val="0"/>
              </a:spcAft>
              <a:buClr>
                <a:schemeClr val="tx1"/>
              </a:buClr>
              <a:buFont typeface="Calibri" panose="020F0502020204030204" pitchFamily="34" charset="0"/>
              <a:buChar char="▫"/>
              <a:defRPr sz="1800">
                <a:solidFill>
                  <a:schemeClr val="tx1"/>
                </a:solidFill>
                <a:latin typeface="Arial" panose="020B0604020202020204" pitchFamily="34" charset="0"/>
              </a:defRPr>
            </a:lvl3pPr>
            <a:lvl4pPr marL="904875" indent="-219075" algn="l" rtl="0" eaLnBrk="1" fontAlgn="base" hangingPunct="1">
              <a:spcBef>
                <a:spcPct val="50000"/>
              </a:spcBef>
              <a:spcAft>
                <a:spcPct val="0"/>
              </a:spcAft>
              <a:buClr>
                <a:schemeClr val="tx1"/>
              </a:buClr>
              <a:buFont typeface="Wingdings" pitchFamily="2" charset="2"/>
              <a:buChar char="§"/>
              <a:defRPr sz="1200">
                <a:solidFill>
                  <a:schemeClr val="tx1"/>
                </a:solidFill>
                <a:latin typeface="+mn-lt"/>
              </a:defRPr>
            </a:lvl4pPr>
            <a:lvl5pPr marL="1133475" indent="-219075" algn="l" rtl="0" eaLnBrk="1" fontAlgn="base" hangingPunct="1">
              <a:spcBef>
                <a:spcPct val="50000"/>
              </a:spcBef>
              <a:spcAft>
                <a:spcPct val="0"/>
              </a:spcAft>
              <a:buClr>
                <a:schemeClr val="tx1"/>
              </a:buClr>
              <a:buFont typeface="Wingdings" pitchFamily="2" charset="2"/>
              <a:buChar char="§"/>
              <a:defRPr sz="1200">
                <a:solidFill>
                  <a:schemeClr val="tx1"/>
                </a:solidFill>
                <a:latin typeface="+mn-lt"/>
              </a:defRPr>
            </a:lvl5pPr>
            <a:lvl6pPr marL="15906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6pPr>
            <a:lvl7pPr marL="20478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7pPr>
            <a:lvl8pPr marL="25050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8pPr>
            <a:lvl9pPr marL="2962275" indent="-219075" algn="l" rtl="0" eaLnBrk="1" fontAlgn="base" hangingPunct="1">
              <a:spcBef>
                <a:spcPct val="50000"/>
              </a:spcBef>
              <a:spcAft>
                <a:spcPct val="0"/>
              </a:spcAft>
              <a:buClr>
                <a:schemeClr val="tx1"/>
              </a:buClr>
              <a:buFont typeface="Wingdings" pitchFamily="2" charset="2"/>
              <a:buChar char="§"/>
              <a:defRPr sz="1400">
                <a:solidFill>
                  <a:schemeClr val="tx1"/>
                </a:solidFill>
                <a:latin typeface="+mn-lt"/>
              </a:defRPr>
            </a:lvl9pPr>
          </a:lstStyle>
          <a:p>
            <a:pPr marL="0" indent="0">
              <a:buNone/>
            </a:pPr>
            <a:r>
              <a:rPr lang="en-US" sz="5400" b="1" dirty="0">
                <a:cs typeface="Arial" panose="020B0604020202020204" pitchFamily="34" charset="0"/>
              </a:rPr>
              <a:t>THANKS FOR YOUR ATTENTION</a:t>
            </a:r>
          </a:p>
        </p:txBody>
      </p:sp>
      <p:cxnSp>
        <p:nvCxnSpPr>
          <p:cNvPr id="4" name="Straight Connector 3">
            <a:extLst>
              <a:ext uri="{FF2B5EF4-FFF2-40B4-BE49-F238E27FC236}">
                <a16:creationId xmlns:a16="http://schemas.microsoft.com/office/drawing/2014/main" id="{5CEAA693-2ECB-4C2B-BE12-33BD2DD58239}"/>
              </a:ext>
            </a:extLst>
          </p:cNvPr>
          <p:cNvCxnSpPr/>
          <p:nvPr/>
        </p:nvCxnSpPr>
        <p:spPr bwMode="auto">
          <a:xfrm>
            <a:off x="5240016" y="5532895"/>
            <a:ext cx="6369803" cy="0"/>
          </a:xfrm>
          <a:prstGeom prst="line">
            <a:avLst/>
          </a:prstGeom>
          <a:ln>
            <a:solidFill>
              <a:srgbClr val="0066B3"/>
            </a:solidFill>
            <a:headEnd type="none" w="sm" len="sm"/>
            <a:tailEnd type="none" w="med" len="med"/>
          </a:ln>
        </p:spPr>
        <p:style>
          <a:lnRef idx="1">
            <a:schemeClr val="dk1"/>
          </a:lnRef>
          <a:fillRef idx="0">
            <a:schemeClr val="dk1"/>
          </a:fillRef>
          <a:effectRef idx="0">
            <a:schemeClr val="dk1"/>
          </a:effectRef>
          <a:fontRef idx="minor">
            <a:schemeClr val="tx1"/>
          </a:fontRef>
        </p:style>
      </p:cxnSp>
      <p:sp>
        <p:nvSpPr>
          <p:cNvPr id="5" name="TextBox 3">
            <a:extLst>
              <a:ext uri="{FF2B5EF4-FFF2-40B4-BE49-F238E27FC236}">
                <a16:creationId xmlns:a16="http://schemas.microsoft.com/office/drawing/2014/main" id="{65A5C886-5C47-4245-A605-1E84A7CBCB0A}"/>
              </a:ext>
            </a:extLst>
          </p:cNvPr>
          <p:cNvSpPr txBox="1"/>
          <p:nvPr/>
        </p:nvSpPr>
        <p:spPr>
          <a:xfrm>
            <a:off x="5460044" y="5651231"/>
            <a:ext cx="7019637" cy="46166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400" dirty="0"/>
              <a:t>Any questions for us ?</a:t>
            </a:r>
          </a:p>
        </p:txBody>
      </p:sp>
    </p:spTree>
    <p:extLst>
      <p:ext uri="{BB962C8B-B14F-4D97-AF65-F5344CB8AC3E}">
        <p14:creationId xmlns:p14="http://schemas.microsoft.com/office/powerpoint/2010/main" val="2030814037"/>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1305385"/>
      </p:ext>
    </p:extLst>
  </p:cSld>
  <p:clrMapOvr>
    <a:masterClrMapping/>
  </p:clrMapOvr>
  <p:transition/>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HCL Template">
  <a:themeElements>
    <a:clrScheme name="Custom 6">
      <a:dk1>
        <a:srgbClr val="000000"/>
      </a:dk1>
      <a:lt1>
        <a:srgbClr val="FFFFFF"/>
      </a:lt1>
      <a:dk2>
        <a:srgbClr val="F58220"/>
      </a:dk2>
      <a:lt2>
        <a:srgbClr val="0066B3"/>
      </a:lt2>
      <a:accent1>
        <a:srgbClr val="EB1946"/>
      </a:accent1>
      <a:accent2>
        <a:srgbClr val="5A2D91"/>
      </a:accent2>
      <a:accent3>
        <a:srgbClr val="00AEBD"/>
      </a:accent3>
      <a:accent4>
        <a:srgbClr val="44C8F4"/>
      </a:accent4>
      <a:accent5>
        <a:srgbClr val="AFC62E"/>
      </a:accent5>
      <a:accent6>
        <a:srgbClr val="FAB914"/>
      </a:accent6>
      <a:hlink>
        <a:srgbClr val="0066FF"/>
      </a:hlink>
      <a:folHlink>
        <a:srgbClr val="FAB90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3175" cap="flat" cmpd="sng" algn="ctr">
          <a:solidFill>
            <a:srgbClr val="850909"/>
          </a:solidFill>
          <a:prstDash val="solid"/>
          <a:miter lim="800000"/>
          <a:headEnd type="none" w="sm" len="sm"/>
          <a:tailEnd type="triangl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3175" cap="flat" cmpd="sng" algn="ctr">
          <a:solidFill>
            <a:srgbClr val="850909"/>
          </a:solidFill>
          <a:prstDash val="solid"/>
          <a:miter lim="800000"/>
          <a:headEnd type="none" w="sm" len="sm"/>
          <a:tailEnd type="triangl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smtClean="0">
            <a:ln>
              <a:noFill/>
            </a:ln>
            <a:solidFill>
              <a:schemeClr val="tx1"/>
            </a:solidFill>
            <a:effectLst/>
            <a:latin typeface="Arial" charset="0"/>
          </a:defRPr>
        </a:defPPr>
      </a:lstStyle>
    </a:lnDef>
  </a:objectDefaults>
  <a:extraClrSchemeLst>
    <a:extraClrScheme>
      <a:clrScheme name="HCL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HCL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HCL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HCL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HCL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HCL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HCL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HCL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HCL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HCL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HCL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HCL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2" id="{B4838DA1-E3CA-1243-9614-E8F470EEF8D9}" vid="{E24AA9DD-F43A-E746-8BFD-4022B7604346}"/>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9</Slides>
  <Notes>2</Notes>
  <HiddenSlides>0</HiddenSlides>
  <MMClips>0</MMClips>
  <ScaleCrop>false</ScaleCrop>
  <HeadingPairs>
    <vt:vector size="4" baseType="variant">
      <vt:variant>
        <vt:lpstr>Theme</vt:lpstr>
      </vt:variant>
      <vt:variant>
        <vt:i4>3</vt:i4>
      </vt:variant>
      <vt:variant>
        <vt:lpstr>Slide Titles</vt:lpstr>
      </vt:variant>
      <vt:variant>
        <vt:i4>9</vt:i4>
      </vt:variant>
    </vt:vector>
  </HeadingPairs>
  <TitlesOfParts>
    <vt:vector size="12" baseType="lpstr">
      <vt:lpstr>office theme</vt:lpstr>
      <vt:lpstr>HCL Template</vt:lpstr>
      <vt:lpstr>Office Theme</vt:lpstr>
      <vt:lpstr>Capstone Project</vt:lpstr>
      <vt:lpstr>MEMBER OF GROUP</vt:lpstr>
      <vt:lpstr>TABLE OF CONTENTS</vt:lpstr>
      <vt:lpstr>INTRODUCE PROJECT NAME</vt:lpstr>
      <vt:lpstr>WORK ASSIGNMENT AND WORK SCHEDULE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259</cp:revision>
  <dcterms:created xsi:type="dcterms:W3CDTF">2022-03-16T15:04:03Z</dcterms:created>
  <dcterms:modified xsi:type="dcterms:W3CDTF">2022-03-16T16:24:17Z</dcterms:modified>
</cp:coreProperties>
</file>

<file path=docProps/thumbnail.jpeg>
</file>